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6" r:id="rId1"/>
    <p:sldMasterId id="2147484004" r:id="rId2"/>
    <p:sldMasterId id="2147484058" r:id="rId3"/>
  </p:sldMasterIdLst>
  <p:notesMasterIdLst>
    <p:notesMasterId r:id="rId16"/>
  </p:notesMasterIdLst>
  <p:handoutMasterIdLst>
    <p:handoutMasterId r:id="rId17"/>
  </p:handoutMasterIdLst>
  <p:sldIdLst>
    <p:sldId id="270" r:id="rId4"/>
    <p:sldId id="369" r:id="rId5"/>
    <p:sldId id="483" r:id="rId6"/>
    <p:sldId id="303" r:id="rId7"/>
    <p:sldId id="467" r:id="rId8"/>
    <p:sldId id="399" r:id="rId9"/>
    <p:sldId id="403" r:id="rId10"/>
    <p:sldId id="326" r:id="rId11"/>
    <p:sldId id="416" r:id="rId12"/>
    <p:sldId id="257" r:id="rId13"/>
    <p:sldId id="561" r:id="rId14"/>
    <p:sldId id="562" r:id="rId15"/>
  </p:sldIdLst>
  <p:sldSz cx="9144000" cy="5143500" type="screen16x9"/>
  <p:notesSz cx="7315200" cy="96012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94B"/>
    <a:srgbClr val="047FAE"/>
    <a:srgbClr val="152E65"/>
    <a:srgbClr val="1F6BB3"/>
    <a:srgbClr val="D6D6D6"/>
    <a:srgbClr val="1C67B9"/>
    <a:srgbClr val="FAB814"/>
    <a:srgbClr val="659465"/>
    <a:srgbClr val="35A9A1"/>
    <a:srgbClr val="162E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34D0EF-0D8A-5F4D-9515-00B9BA035F7F}" v="4" dt="2021-12-02T18:54:30.9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9" autoAdjust="0"/>
    <p:restoredTop sz="77676" autoAdjust="0"/>
  </p:normalViewPr>
  <p:slideViewPr>
    <p:cSldViewPr snapToGrid="0" snapToObjects="1">
      <p:cViewPr varScale="1">
        <p:scale>
          <a:sx n="126" d="100"/>
          <a:sy n="126" d="100"/>
        </p:scale>
        <p:origin x="1232" y="176"/>
      </p:cViewPr>
      <p:guideLst>
        <p:guide orient="horz" pos="1620"/>
        <p:guide pos="2880"/>
      </p:guideLst>
    </p:cSldViewPr>
  </p:slideViewPr>
  <p:outlineViewPr>
    <p:cViewPr>
      <p:scale>
        <a:sx n="33" d="100"/>
        <a:sy n="33" d="100"/>
      </p:scale>
      <p:origin x="24064"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76" d="100"/>
          <a:sy n="76" d="100"/>
        </p:scale>
        <p:origin x="371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DEF300-23AE-4D7B-A7DA-19FC5384531F}" type="doc">
      <dgm:prSet loTypeId="urn:microsoft.com/office/officeart/2009/3/layout/IncreasingArrowsProcess" loCatId="process" qsTypeId="urn:microsoft.com/office/officeart/2005/8/quickstyle/simple2" qsCatId="simple" csTypeId="urn:microsoft.com/office/officeart/2005/8/colors/colorful2" csCatId="colorful" phldr="1"/>
      <dgm:spPr/>
      <dgm:t>
        <a:bodyPr/>
        <a:lstStyle/>
        <a:p>
          <a:endParaRPr lang="en-US"/>
        </a:p>
      </dgm:t>
    </dgm:pt>
    <dgm:pt modelId="{A4B32115-1A12-4298-9F54-E8A4B5F9C18F}">
      <dgm:prSet phldrT="[Text]" custT="1"/>
      <dgm:spPr>
        <a:xfrm>
          <a:off x="285883" y="55869"/>
          <a:ext cx="5301988" cy="617365"/>
        </a:xfrm>
        <a:solidFill>
          <a:srgbClr val="ED7D31">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lgn="l">
            <a:lnSpc>
              <a:spcPct val="100000"/>
            </a:lnSpc>
            <a:spcAft>
              <a:spcPts val="0"/>
            </a:spcAft>
          </a:pPr>
          <a:r>
            <a:rPr lang="en-US" sz="1600" b="1" dirty="0">
              <a:solidFill>
                <a:sysClr val="window" lastClr="FFFFFF"/>
              </a:solidFill>
              <a:latin typeface="Calibri" panose="020F0502020204030204"/>
              <a:ea typeface="+mn-ea"/>
              <a:cs typeface="+mn-cs"/>
            </a:rPr>
            <a:t>Foundational Practice Components</a:t>
          </a:r>
          <a:r>
            <a:rPr lang="en-US" sz="1050" b="1" dirty="0">
              <a:solidFill>
                <a:sysClr val="window" lastClr="FFFFFF"/>
              </a:solidFill>
              <a:latin typeface="Calibri" panose="020F0502020204030204"/>
              <a:ea typeface="+mn-ea"/>
              <a:cs typeface="+mn-cs"/>
            </a:rPr>
            <a:t> </a:t>
          </a:r>
          <a:r>
            <a:rPr lang="en-US" sz="1050" b="0" dirty="0">
              <a:solidFill>
                <a:sysClr val="window" lastClr="FFFFFF"/>
              </a:solidFill>
              <a:latin typeface="Calibri" panose="020F0502020204030204"/>
              <a:ea typeface="+mn-ea"/>
              <a:cs typeface="+mn-cs"/>
            </a:rPr>
            <a:t>(Constant)</a:t>
          </a:r>
        </a:p>
      </dgm:t>
    </dgm:pt>
    <dgm:pt modelId="{76321B9A-326F-49C5-BC65-6B49A5985462}" type="parTrans" cxnId="{AB327A6E-C72B-430E-85F6-D578F1583949}">
      <dgm:prSet/>
      <dgm:spPr/>
      <dgm:t>
        <a:bodyPr/>
        <a:lstStyle/>
        <a:p>
          <a:pPr algn="l"/>
          <a:endParaRPr lang="en-US" sz="1600"/>
        </a:p>
      </dgm:t>
    </dgm:pt>
    <dgm:pt modelId="{148992EC-4F93-40BC-AB1C-55DD237854F2}" type="sibTrans" cxnId="{AB327A6E-C72B-430E-85F6-D578F1583949}">
      <dgm:prSet/>
      <dgm:spPr/>
      <dgm:t>
        <a:bodyPr/>
        <a:lstStyle/>
        <a:p>
          <a:pPr algn="l"/>
          <a:endParaRPr lang="en-US" sz="1600"/>
        </a:p>
      </dgm:t>
    </dgm:pt>
    <dgm:pt modelId="{CBE62C61-97F4-4D3B-85F1-8EDBED281271}">
      <dgm:prSet phldrT="[Text]" custT="1"/>
      <dgm:spPr>
        <a:xfrm>
          <a:off x="293338" y="499211"/>
          <a:ext cx="1222108" cy="1693884"/>
        </a:xfrm>
        <a:solidFill>
          <a:sysClr val="window" lastClr="FFFFFF">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pPr algn="l">
            <a:spcAft>
              <a:spcPts val="2400"/>
            </a:spcAft>
          </a:pPr>
          <a:r>
            <a:rPr lang="en-US" sz="1400" dirty="0">
              <a:solidFill>
                <a:sysClr val="windowText" lastClr="000000">
                  <a:hueOff val="0"/>
                  <a:satOff val="0"/>
                  <a:lumOff val="0"/>
                  <a:alphaOff val="0"/>
                </a:sysClr>
              </a:solidFill>
              <a:latin typeface="Calibri" panose="020F0502020204030204"/>
              <a:ea typeface="+mn-ea"/>
              <a:cs typeface="+mn-cs"/>
            </a:rPr>
            <a:t>Build collaborative relationships</a:t>
          </a:r>
          <a:endParaRPr lang="en-US" sz="1400" b="1" dirty="0">
            <a:solidFill>
              <a:sysClr val="windowText" lastClr="000000">
                <a:hueOff val="0"/>
                <a:satOff val="0"/>
                <a:lumOff val="0"/>
                <a:alphaOff val="0"/>
              </a:sysClr>
            </a:solidFill>
            <a:latin typeface="Calibri" panose="020F0502020204030204"/>
            <a:ea typeface="+mn-ea"/>
            <a:cs typeface="+mn-cs"/>
          </a:endParaRPr>
        </a:p>
      </dgm:t>
    </dgm:pt>
    <dgm:pt modelId="{BEF5CECE-2BD7-4B77-AD54-DBDAA75D79BA}" type="parTrans" cxnId="{5E9BD0B8-0DAA-4C5A-94C3-2147D61BEA34}">
      <dgm:prSet/>
      <dgm:spPr/>
      <dgm:t>
        <a:bodyPr/>
        <a:lstStyle/>
        <a:p>
          <a:pPr algn="l"/>
          <a:endParaRPr lang="en-US" sz="1600"/>
        </a:p>
      </dgm:t>
    </dgm:pt>
    <dgm:pt modelId="{CEABB26D-1F55-48AF-9850-2A97916D60BC}" type="sibTrans" cxnId="{5E9BD0B8-0DAA-4C5A-94C3-2147D61BEA34}">
      <dgm:prSet/>
      <dgm:spPr/>
      <dgm:t>
        <a:bodyPr/>
        <a:lstStyle/>
        <a:p>
          <a:pPr algn="l"/>
          <a:endParaRPr lang="en-US" sz="1600"/>
        </a:p>
      </dgm:t>
    </dgm:pt>
    <dgm:pt modelId="{7C1661B5-1E95-4D5E-A412-54F2AA5C767F}">
      <dgm:prSet phldrT="[Text]" custT="1"/>
      <dgm:spPr>
        <a:xfrm>
          <a:off x="1453301" y="357782"/>
          <a:ext cx="4189261" cy="537474"/>
        </a:xfrm>
        <a:solidFill>
          <a:srgbClr val="ED7D31">
            <a:hueOff val="-485121"/>
            <a:satOff val="-27976"/>
            <a:lumOff val="2876"/>
            <a:alphaOff val="0"/>
          </a:srgbClr>
        </a:solidFill>
        <a:ln w="19050" cap="flat" cmpd="sng" algn="ctr">
          <a:solidFill>
            <a:sysClr val="window" lastClr="FFFFFF">
              <a:hueOff val="0"/>
              <a:satOff val="0"/>
              <a:lumOff val="0"/>
              <a:alphaOff val="0"/>
            </a:sysClr>
          </a:solidFill>
          <a:prstDash val="solid"/>
          <a:miter lim="800000"/>
        </a:ln>
        <a:effectLst/>
      </dgm:spPr>
      <dgm:t>
        <a:bodyPr/>
        <a:lstStyle/>
        <a:p>
          <a:pPr algn="l"/>
          <a:r>
            <a:rPr lang="en-US" sz="1600" b="1" dirty="0">
              <a:solidFill>
                <a:sysClr val="window" lastClr="FFFFFF"/>
              </a:solidFill>
              <a:latin typeface="Calibri" panose="020F0502020204030204"/>
              <a:ea typeface="+mn-ea"/>
              <a:cs typeface="+mn-cs"/>
            </a:rPr>
            <a:t>Exploration </a:t>
          </a:r>
          <a:r>
            <a:rPr lang="en-US" sz="1050" b="0" dirty="0">
              <a:solidFill>
                <a:sysClr val="window" lastClr="FFFFFF"/>
              </a:solidFill>
              <a:latin typeface="Calibri" panose="020F0502020204030204"/>
              <a:ea typeface="+mn-ea"/>
              <a:cs typeface="+mn-cs"/>
            </a:rPr>
            <a:t>(Exploration Stage)</a:t>
          </a:r>
          <a:endParaRPr lang="en-US" sz="1050" b="1" dirty="0">
            <a:solidFill>
              <a:sysClr val="window" lastClr="FFFFFF"/>
            </a:solidFill>
            <a:latin typeface="Calibri" panose="020F0502020204030204"/>
            <a:ea typeface="+mn-ea"/>
            <a:cs typeface="+mn-cs"/>
          </a:endParaRPr>
        </a:p>
      </dgm:t>
    </dgm:pt>
    <dgm:pt modelId="{2CCA9398-99F1-476F-9174-8D7B3F39B46F}" type="parTrans" cxnId="{72B67D4D-259E-4CE2-975A-C2C4F25219DC}">
      <dgm:prSet/>
      <dgm:spPr/>
      <dgm:t>
        <a:bodyPr/>
        <a:lstStyle/>
        <a:p>
          <a:pPr algn="l"/>
          <a:endParaRPr lang="en-US" sz="1600"/>
        </a:p>
      </dgm:t>
    </dgm:pt>
    <dgm:pt modelId="{6BBABBFE-BFC0-418C-BBC9-5DF1254B9CEB}" type="sibTrans" cxnId="{72B67D4D-259E-4CE2-975A-C2C4F25219DC}">
      <dgm:prSet/>
      <dgm:spPr/>
      <dgm:t>
        <a:bodyPr/>
        <a:lstStyle/>
        <a:p>
          <a:pPr algn="l"/>
          <a:endParaRPr lang="en-US" sz="1600"/>
        </a:p>
      </dgm:t>
    </dgm:pt>
    <dgm:pt modelId="{3103E503-622E-452F-8A72-79BACB7B105D}">
      <dgm:prSet phldrT="[Text]" custT="1"/>
      <dgm:spPr>
        <a:xfrm>
          <a:off x="1445151" y="719191"/>
          <a:ext cx="1288126" cy="1608175"/>
        </a:xfrm>
        <a:solidFill>
          <a:sysClr val="window" lastClr="FFFFFF">
            <a:hueOff val="0"/>
            <a:satOff val="0"/>
            <a:lumOff val="0"/>
            <a:alphaOff val="0"/>
          </a:sysClr>
        </a:solidFill>
        <a:ln w="12700" cap="flat" cmpd="sng" algn="ctr">
          <a:solidFill>
            <a:srgbClr val="ED7D31">
              <a:hueOff val="-485121"/>
              <a:satOff val="-27976"/>
              <a:lumOff val="2876"/>
              <a:alphaOff val="0"/>
            </a:srgbClr>
          </a:solidFill>
          <a:prstDash val="solid"/>
          <a:miter lim="800000"/>
        </a:ln>
        <a:effectLst/>
      </dgm:spPr>
      <dgm:t>
        <a:bodyPr/>
        <a:lstStyle/>
        <a:p>
          <a:pPr algn="l">
            <a:spcAft>
              <a:spcPts val="2400"/>
            </a:spcAft>
          </a:pPr>
          <a:r>
            <a:rPr lang="en-US" sz="1400" dirty="0">
              <a:solidFill>
                <a:sysClr val="windowText" lastClr="000000">
                  <a:hueOff val="0"/>
                  <a:satOff val="0"/>
                  <a:lumOff val="0"/>
                  <a:alphaOff val="0"/>
                </a:sysClr>
              </a:solidFill>
              <a:latin typeface="Calibri" panose="020F0502020204030204"/>
              <a:ea typeface="+mn-ea"/>
              <a:cs typeface="+mn-cs"/>
            </a:rPr>
            <a:t>Assess implementation capacity, implementation performance, and progress towards intended outcomes</a:t>
          </a:r>
        </a:p>
      </dgm:t>
    </dgm:pt>
    <dgm:pt modelId="{BE2CCA6C-CA19-415C-A191-EEED5BC6A5C3}" type="parTrans" cxnId="{5A900432-B8F7-4243-9887-D8D94109BB58}">
      <dgm:prSet/>
      <dgm:spPr/>
      <dgm:t>
        <a:bodyPr/>
        <a:lstStyle/>
        <a:p>
          <a:pPr algn="l"/>
          <a:endParaRPr lang="en-US" sz="1600"/>
        </a:p>
      </dgm:t>
    </dgm:pt>
    <dgm:pt modelId="{DEC133E5-3071-48B7-8B73-21701A8E41AC}" type="sibTrans" cxnId="{5A900432-B8F7-4243-9887-D8D94109BB58}">
      <dgm:prSet/>
      <dgm:spPr/>
      <dgm:t>
        <a:bodyPr/>
        <a:lstStyle/>
        <a:p>
          <a:pPr algn="l"/>
          <a:endParaRPr lang="en-US" sz="1600"/>
        </a:p>
      </dgm:t>
    </dgm:pt>
    <dgm:pt modelId="{AE24EB9C-92A0-4160-8D16-7B87A9396715}">
      <dgm:prSet phldrT="[Text]" custT="1"/>
      <dgm:spPr>
        <a:xfrm>
          <a:off x="2660256" y="609411"/>
          <a:ext cx="2997459" cy="539103"/>
        </a:xfrm>
        <a:solidFill>
          <a:srgbClr val="ED7D31">
            <a:hueOff val="-970242"/>
            <a:satOff val="-55952"/>
            <a:lumOff val="5752"/>
            <a:alphaOff val="0"/>
          </a:srgbClr>
        </a:solidFill>
        <a:ln w="19050" cap="flat" cmpd="sng" algn="ctr">
          <a:solidFill>
            <a:sysClr val="window" lastClr="FFFFFF">
              <a:hueOff val="0"/>
              <a:satOff val="0"/>
              <a:lumOff val="0"/>
              <a:alphaOff val="0"/>
            </a:sysClr>
          </a:solidFill>
          <a:prstDash val="solid"/>
          <a:miter lim="800000"/>
        </a:ln>
        <a:effectLst/>
      </dgm:spPr>
      <dgm:t>
        <a:bodyPr/>
        <a:lstStyle/>
        <a:p>
          <a:pPr algn="l"/>
          <a:r>
            <a:rPr lang="en-US" sz="1600" b="1" dirty="0">
              <a:solidFill>
                <a:sysClr val="window" lastClr="FFFFFF"/>
              </a:solidFill>
              <a:latin typeface="Calibri" panose="020F0502020204030204"/>
              <a:ea typeface="+mn-ea"/>
              <a:cs typeface="+mn-cs"/>
            </a:rPr>
            <a:t>Interactive Capacity Development </a:t>
          </a:r>
          <a:r>
            <a:rPr lang="en-US" sz="1050" b="0" dirty="0">
              <a:solidFill>
                <a:sysClr val="window" lastClr="FFFFFF"/>
              </a:solidFill>
              <a:latin typeface="Calibri" panose="020F0502020204030204"/>
              <a:ea typeface="+mn-ea"/>
              <a:cs typeface="+mn-cs"/>
            </a:rPr>
            <a:t>(Installation Stage)</a:t>
          </a:r>
          <a:endParaRPr lang="en-US" sz="1050" b="1" dirty="0">
            <a:solidFill>
              <a:sysClr val="window" lastClr="FFFFFF"/>
            </a:solidFill>
            <a:latin typeface="Calibri" panose="020F0502020204030204"/>
            <a:ea typeface="+mn-ea"/>
            <a:cs typeface="+mn-cs"/>
          </a:endParaRPr>
        </a:p>
      </dgm:t>
    </dgm:pt>
    <dgm:pt modelId="{CFD82F4A-0F4B-42F3-BE10-63D168648FF1}" type="parTrans" cxnId="{E27AD876-49A9-495F-9DE3-4739D0807262}">
      <dgm:prSet/>
      <dgm:spPr/>
      <dgm:t>
        <a:bodyPr/>
        <a:lstStyle/>
        <a:p>
          <a:pPr algn="l"/>
          <a:endParaRPr lang="en-US" sz="1600"/>
        </a:p>
      </dgm:t>
    </dgm:pt>
    <dgm:pt modelId="{DC08998D-971F-47EC-9828-0A493EC774E6}" type="sibTrans" cxnId="{E27AD876-49A9-495F-9DE3-4739D0807262}">
      <dgm:prSet/>
      <dgm:spPr/>
      <dgm:t>
        <a:bodyPr/>
        <a:lstStyle/>
        <a:p>
          <a:pPr algn="l"/>
          <a:endParaRPr lang="en-US" sz="1600"/>
        </a:p>
      </dgm:t>
    </dgm:pt>
    <dgm:pt modelId="{0D5F43B8-6C38-44DF-879F-5E7494E158B8}">
      <dgm:prSet phldrT="[Text]" custT="1"/>
      <dgm:spPr>
        <a:xfrm>
          <a:off x="2688554" y="941744"/>
          <a:ext cx="1394731" cy="1601951"/>
        </a:xfrm>
        <a:solidFill>
          <a:sysClr val="window" lastClr="FFFFFF">
            <a:hueOff val="0"/>
            <a:satOff val="0"/>
            <a:lumOff val="0"/>
            <a:alphaOff val="0"/>
          </a:sysClr>
        </a:solidFill>
        <a:ln w="12700" cap="flat" cmpd="sng" algn="ctr">
          <a:solidFill>
            <a:srgbClr val="ED7D31">
              <a:hueOff val="-970242"/>
              <a:satOff val="-55952"/>
              <a:lumOff val="5752"/>
              <a:alphaOff val="0"/>
            </a:srgbClr>
          </a:solidFill>
          <a:prstDash val="solid"/>
          <a:miter lim="800000"/>
        </a:ln>
        <a:effectLst/>
      </dgm:spPr>
      <dgm:t>
        <a:bodyPr/>
        <a:lstStyle/>
        <a:p>
          <a:pPr algn="l">
            <a:spcAft>
              <a:spcPts val="2400"/>
            </a:spcAft>
          </a:pPr>
          <a:r>
            <a:rPr lang="en-US" sz="1400" dirty="0">
              <a:solidFill>
                <a:sysClr val="windowText" lastClr="000000">
                  <a:hueOff val="0"/>
                  <a:satOff val="0"/>
                  <a:lumOff val="0"/>
                  <a:alphaOff val="0"/>
                </a:sysClr>
              </a:solidFill>
              <a:latin typeface="Calibri" panose="020F0502020204030204"/>
              <a:ea typeface="+mn-ea"/>
              <a:cs typeface="+mn-cs"/>
            </a:rPr>
            <a:t>Provide adult learning on implementation science and best practices to leaders and teams</a:t>
          </a:r>
        </a:p>
      </dgm:t>
    </dgm:pt>
    <dgm:pt modelId="{73D7C02C-8157-4EF9-8E10-C77872BE264F}" type="parTrans" cxnId="{49027D21-504B-42BE-9658-7E3612DE843B}">
      <dgm:prSet/>
      <dgm:spPr/>
      <dgm:t>
        <a:bodyPr/>
        <a:lstStyle/>
        <a:p>
          <a:pPr algn="l"/>
          <a:endParaRPr lang="en-US" sz="1600"/>
        </a:p>
      </dgm:t>
    </dgm:pt>
    <dgm:pt modelId="{EA51B63D-F596-42A0-9623-7E8D3389A15C}" type="sibTrans" cxnId="{49027D21-504B-42BE-9658-7E3612DE843B}">
      <dgm:prSet/>
      <dgm:spPr/>
      <dgm:t>
        <a:bodyPr/>
        <a:lstStyle/>
        <a:p>
          <a:pPr algn="l"/>
          <a:endParaRPr lang="en-US" sz="1600"/>
        </a:p>
      </dgm:t>
    </dgm:pt>
    <dgm:pt modelId="{702A961A-690C-4EFE-9891-F8D246EC037C}">
      <dgm:prSet custT="1"/>
      <dgm:spPr>
        <a:xfrm>
          <a:off x="4062068" y="899780"/>
          <a:ext cx="1654620" cy="457861"/>
        </a:xfrm>
        <a:solidFill>
          <a:srgbClr val="ED7D31">
            <a:hueOff val="-1455363"/>
            <a:satOff val="-83928"/>
            <a:lumOff val="8628"/>
            <a:alphaOff val="0"/>
          </a:srgbClr>
        </a:solidFill>
        <a:ln w="19050" cap="flat" cmpd="sng" algn="ctr">
          <a:solidFill>
            <a:sysClr val="window" lastClr="FFFFFF">
              <a:hueOff val="0"/>
              <a:satOff val="0"/>
              <a:lumOff val="0"/>
              <a:alphaOff val="0"/>
            </a:sysClr>
          </a:solidFill>
          <a:prstDash val="solid"/>
          <a:miter lim="800000"/>
        </a:ln>
        <a:effectLst/>
      </dgm:spPr>
      <dgm:t>
        <a:bodyPr tIns="228600"/>
        <a:lstStyle/>
        <a:p>
          <a:pPr algn="l">
            <a:lnSpc>
              <a:spcPct val="100000"/>
            </a:lnSpc>
            <a:spcBef>
              <a:spcPts val="5400"/>
            </a:spcBef>
            <a:spcAft>
              <a:spcPts val="0"/>
            </a:spcAft>
          </a:pPr>
          <a:r>
            <a:rPr lang="en-US" sz="1600" b="1" dirty="0">
              <a:solidFill>
                <a:sysClr val="window" lastClr="FFFFFF"/>
              </a:solidFill>
              <a:latin typeface="Calibri" panose="020F0502020204030204"/>
              <a:ea typeface="+mn-ea"/>
              <a:cs typeface="+mn-cs"/>
            </a:rPr>
            <a:t>Supported Performance </a:t>
          </a:r>
          <a:r>
            <a:rPr lang="en-US" sz="1050" b="0" dirty="0">
              <a:solidFill>
                <a:sysClr val="window" lastClr="FFFFFF"/>
              </a:solidFill>
              <a:latin typeface="Calibri" panose="020F0502020204030204"/>
              <a:ea typeface="+mn-ea"/>
              <a:cs typeface="+mn-cs"/>
            </a:rPr>
            <a:t>(Initial Implementation)</a:t>
          </a:r>
          <a:endParaRPr lang="en-US" sz="1050" b="1" dirty="0">
            <a:solidFill>
              <a:sysClr val="window" lastClr="FFFFFF"/>
            </a:solidFill>
            <a:latin typeface="Calibri" panose="020F0502020204030204"/>
            <a:ea typeface="+mn-ea"/>
            <a:cs typeface="+mn-cs"/>
          </a:endParaRPr>
        </a:p>
      </dgm:t>
    </dgm:pt>
    <dgm:pt modelId="{ABB8CFBC-8B8C-4BCE-A768-6E8B2C23DDEF}" type="parTrans" cxnId="{26A53FF4-C0BE-49D7-811B-6A2C4CFD9295}">
      <dgm:prSet/>
      <dgm:spPr/>
      <dgm:t>
        <a:bodyPr/>
        <a:lstStyle/>
        <a:p>
          <a:endParaRPr lang="en-US" sz="1600"/>
        </a:p>
      </dgm:t>
    </dgm:pt>
    <dgm:pt modelId="{2D8371CD-F478-4469-88D4-359BD44F4CFE}" type="sibTrans" cxnId="{26A53FF4-C0BE-49D7-811B-6A2C4CFD9295}">
      <dgm:prSet/>
      <dgm:spPr/>
      <dgm:t>
        <a:bodyPr/>
        <a:lstStyle/>
        <a:p>
          <a:endParaRPr lang="en-US" sz="1600"/>
        </a:p>
      </dgm:t>
    </dgm:pt>
    <dgm:pt modelId="{E361F84A-B6D7-48F0-9A65-F879AC538FB4}">
      <dgm:prSet custT="1"/>
      <dgm:spPr>
        <a:xfrm>
          <a:off x="4101406" y="1245731"/>
          <a:ext cx="1233242" cy="1447007"/>
        </a:xfrm>
        <a:solidFill>
          <a:sysClr val="window" lastClr="FFFFFF">
            <a:hueOff val="0"/>
            <a:satOff val="0"/>
            <a:lumOff val="0"/>
            <a:alphaOff val="0"/>
          </a:sysClr>
        </a:solidFill>
        <a:ln w="12700" cap="flat" cmpd="sng" algn="ctr">
          <a:solidFill>
            <a:srgbClr val="ED7D31">
              <a:hueOff val="-1455363"/>
              <a:satOff val="-83928"/>
              <a:lumOff val="8628"/>
              <a:alphaOff val="0"/>
            </a:srgbClr>
          </a:solidFill>
          <a:prstDash val="solid"/>
          <a:miter lim="800000"/>
        </a:ln>
        <a:effectLst/>
      </dgm:spPr>
      <dgm:t>
        <a:bodyPr/>
        <a:lstStyle/>
        <a:p>
          <a:pPr>
            <a:spcAft>
              <a:spcPts val="1200"/>
            </a:spcAft>
          </a:pPr>
          <a:r>
            <a:rPr lang="en-US" sz="1400" dirty="0">
              <a:solidFill>
                <a:sysClr val="windowText" lastClr="000000">
                  <a:hueOff val="0"/>
                  <a:satOff val="0"/>
                  <a:lumOff val="0"/>
                  <a:alphaOff val="0"/>
                </a:sysClr>
              </a:solidFill>
              <a:latin typeface="Calibri" panose="020F0502020204030204"/>
              <a:ea typeface="+mn-ea"/>
              <a:cs typeface="+mn-cs"/>
            </a:rPr>
            <a:t>Facilitate leaders and teams’ application of skills, resources, and abilities within their context</a:t>
          </a:r>
        </a:p>
      </dgm:t>
    </dgm:pt>
    <dgm:pt modelId="{A8A835C2-E59F-428D-91D2-E7753F4EFC4D}" type="parTrans" cxnId="{A2E44D45-9EFA-4D13-9C24-8C65CC700BB0}">
      <dgm:prSet/>
      <dgm:spPr/>
      <dgm:t>
        <a:bodyPr/>
        <a:lstStyle/>
        <a:p>
          <a:endParaRPr lang="en-US" sz="1600"/>
        </a:p>
      </dgm:t>
    </dgm:pt>
    <dgm:pt modelId="{88FDDB36-982D-43AD-81E9-F3C1663A1DB9}" type="sibTrans" cxnId="{A2E44D45-9EFA-4D13-9C24-8C65CC700BB0}">
      <dgm:prSet/>
      <dgm:spPr/>
      <dgm:t>
        <a:bodyPr/>
        <a:lstStyle/>
        <a:p>
          <a:endParaRPr lang="en-US" sz="1600"/>
        </a:p>
      </dgm:t>
    </dgm:pt>
    <dgm:pt modelId="{6E5D1A40-3921-4AD5-9F69-CC6CEE7E7569}">
      <dgm:prSet custT="1"/>
      <dgm:spPr>
        <a:xfrm>
          <a:off x="293338" y="499211"/>
          <a:ext cx="1222108" cy="1693884"/>
        </a:xfrm>
        <a:solidFill>
          <a:sysClr val="window" lastClr="FFFFFF">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pPr>
            <a:spcAft>
              <a:spcPts val="1200"/>
            </a:spcAft>
          </a:pPr>
          <a:r>
            <a:rPr lang="en-US" sz="1400" dirty="0">
              <a:solidFill>
                <a:sysClr val="windowText" lastClr="000000">
                  <a:hueOff val="0"/>
                  <a:satOff val="0"/>
                  <a:lumOff val="0"/>
                  <a:alphaOff val="0"/>
                </a:sysClr>
              </a:solidFill>
              <a:latin typeface="Calibri" panose="020F0502020204030204"/>
              <a:ea typeface="+mn-ea"/>
              <a:cs typeface="+mn-cs"/>
            </a:rPr>
            <a:t>Reinforce leaders and teams’ self-regulation of effective implementation performance</a:t>
          </a:r>
        </a:p>
      </dgm:t>
    </dgm:pt>
    <dgm:pt modelId="{A97A5088-257A-42B1-9E07-661EEA5D2B23}" type="parTrans" cxnId="{6F78E398-48E5-453E-B0D0-5271A8062369}">
      <dgm:prSet/>
      <dgm:spPr/>
      <dgm:t>
        <a:bodyPr/>
        <a:lstStyle/>
        <a:p>
          <a:endParaRPr lang="en-US" sz="1600"/>
        </a:p>
      </dgm:t>
    </dgm:pt>
    <dgm:pt modelId="{1D106C1A-B509-4E20-B5F2-BECD1A8E23AE}" type="sibTrans" cxnId="{6F78E398-48E5-453E-B0D0-5271A8062369}">
      <dgm:prSet/>
      <dgm:spPr/>
      <dgm:t>
        <a:bodyPr/>
        <a:lstStyle/>
        <a:p>
          <a:endParaRPr lang="en-US" sz="1600"/>
        </a:p>
      </dgm:t>
    </dgm:pt>
    <dgm:pt modelId="{D5BD3DAF-9DAC-4708-AA56-FF9B0544E7F5}">
      <dgm:prSet custT="1"/>
      <dgm:spPr>
        <a:xfrm>
          <a:off x="4101406" y="1245731"/>
          <a:ext cx="1233242" cy="1447007"/>
        </a:xfrm>
        <a:solidFill>
          <a:sysClr val="window" lastClr="FFFFFF">
            <a:hueOff val="0"/>
            <a:satOff val="0"/>
            <a:lumOff val="0"/>
            <a:alphaOff val="0"/>
          </a:sysClr>
        </a:solidFill>
        <a:ln w="12700" cap="flat" cmpd="sng" algn="ctr">
          <a:solidFill>
            <a:srgbClr val="ED7D31">
              <a:hueOff val="-1455363"/>
              <a:satOff val="-83928"/>
              <a:lumOff val="8628"/>
              <a:alphaOff val="0"/>
            </a:srgbClr>
          </a:solidFill>
          <a:prstDash val="solid"/>
          <a:miter lim="800000"/>
        </a:ln>
        <a:effectLst/>
      </dgm:spPr>
      <dgm:t>
        <a:bodyPr/>
        <a:lstStyle/>
        <a:p>
          <a:pPr>
            <a:spcAft>
              <a:spcPts val="0"/>
            </a:spcAft>
          </a:pPr>
          <a:r>
            <a:rPr lang="en-US" sz="1400" dirty="0">
              <a:solidFill>
                <a:sysClr val="windowText" lastClr="000000">
                  <a:hueOff val="0"/>
                  <a:satOff val="0"/>
                  <a:lumOff val="0"/>
                  <a:alphaOff val="0"/>
                </a:sysClr>
              </a:solidFill>
              <a:latin typeface="Calibri" panose="020F0502020204030204"/>
              <a:ea typeface="+mn-ea"/>
              <a:cs typeface="+mn-cs"/>
            </a:rPr>
            <a:t>Transition out of intensive implementation support</a:t>
          </a:r>
        </a:p>
      </dgm:t>
    </dgm:pt>
    <dgm:pt modelId="{09DB59E6-61E2-492F-BA36-935DC2F87FEB}" type="parTrans" cxnId="{D538EA03-563C-45AA-AAB5-29243ECEE311}">
      <dgm:prSet/>
      <dgm:spPr/>
      <dgm:t>
        <a:bodyPr/>
        <a:lstStyle/>
        <a:p>
          <a:endParaRPr lang="en-US" sz="1600"/>
        </a:p>
      </dgm:t>
    </dgm:pt>
    <dgm:pt modelId="{1F37F68E-2EF0-448D-A90D-06A673307B42}" type="sibTrans" cxnId="{D538EA03-563C-45AA-AAB5-29243ECEE311}">
      <dgm:prSet/>
      <dgm:spPr/>
      <dgm:t>
        <a:bodyPr/>
        <a:lstStyle/>
        <a:p>
          <a:endParaRPr lang="en-US" sz="1600"/>
        </a:p>
      </dgm:t>
    </dgm:pt>
    <dgm:pt modelId="{99DFB12E-777E-B843-92C5-041DA5C48B0C}">
      <dgm:prSet custT="1"/>
      <dgm:spPr/>
      <dgm:t>
        <a:bodyPr/>
        <a:lstStyle/>
        <a:p>
          <a:pPr>
            <a:spcAft>
              <a:spcPts val="1200"/>
            </a:spcAft>
          </a:pPr>
          <a:r>
            <a:rPr lang="en-US" sz="1400" dirty="0">
              <a:solidFill>
                <a:sysClr val="windowText" lastClr="000000">
                  <a:hueOff val="0"/>
                  <a:satOff val="0"/>
                  <a:lumOff val="0"/>
                  <a:alphaOff val="0"/>
                </a:sysClr>
              </a:solidFill>
              <a:latin typeface="Calibri" panose="020F0502020204030204"/>
              <a:ea typeface="+mn-ea"/>
              <a:cs typeface="+mn-cs"/>
            </a:rPr>
            <a:t>Provide supportive behavioral coaching to leaders and teams </a:t>
          </a:r>
        </a:p>
      </dgm:t>
    </dgm:pt>
    <dgm:pt modelId="{3195A9E7-851E-424D-BDE2-09A659C66158}" type="parTrans" cxnId="{9AC837CA-AB22-C54D-AA35-199B35029DB0}">
      <dgm:prSet/>
      <dgm:spPr/>
      <dgm:t>
        <a:bodyPr/>
        <a:lstStyle/>
        <a:p>
          <a:endParaRPr lang="en-US" sz="1200"/>
        </a:p>
      </dgm:t>
    </dgm:pt>
    <dgm:pt modelId="{7C7EE227-4B77-3A4C-A971-D9CEE46AC810}" type="sibTrans" cxnId="{9AC837CA-AB22-C54D-AA35-199B35029DB0}">
      <dgm:prSet/>
      <dgm:spPr/>
      <dgm:t>
        <a:bodyPr/>
        <a:lstStyle/>
        <a:p>
          <a:endParaRPr lang="en-US" sz="1200"/>
        </a:p>
      </dgm:t>
    </dgm:pt>
    <dgm:pt modelId="{CBB14069-DE7E-B144-9CB5-CB8F457079AD}">
      <dgm:prSet custT="1"/>
      <dgm:spPr/>
      <dgm:t>
        <a:bodyPr/>
        <a:lstStyle/>
        <a:p>
          <a:pPr>
            <a:spcAft>
              <a:spcPts val="1200"/>
            </a:spcAft>
          </a:pPr>
          <a:r>
            <a:rPr lang="en-US" sz="1400" dirty="0">
              <a:solidFill>
                <a:sysClr val="windowText" lastClr="000000">
                  <a:hueOff val="0"/>
                  <a:satOff val="0"/>
                  <a:lumOff val="0"/>
                  <a:alphaOff val="0"/>
                </a:sysClr>
              </a:solidFill>
              <a:latin typeface="Calibri" panose="020F0502020204030204"/>
              <a:ea typeface="+mn-ea"/>
              <a:cs typeface="+mn-cs"/>
            </a:rPr>
            <a:t>Facilitate collective     learning and adaptive problem solving</a:t>
          </a:r>
        </a:p>
      </dgm:t>
    </dgm:pt>
    <dgm:pt modelId="{E85F3977-9133-0640-8686-175A42D2BC8A}" type="parTrans" cxnId="{ECFAFF47-CB7C-CB4D-8BCB-70325706E5C6}">
      <dgm:prSet/>
      <dgm:spPr/>
      <dgm:t>
        <a:bodyPr/>
        <a:lstStyle/>
        <a:p>
          <a:endParaRPr lang="en-US" sz="1200"/>
        </a:p>
      </dgm:t>
    </dgm:pt>
    <dgm:pt modelId="{B6BB1E95-F0D9-FA49-AC45-5E2B17146954}" type="sibTrans" cxnId="{ECFAFF47-CB7C-CB4D-8BCB-70325706E5C6}">
      <dgm:prSet/>
      <dgm:spPr/>
      <dgm:t>
        <a:bodyPr/>
        <a:lstStyle/>
        <a:p>
          <a:endParaRPr lang="en-US" sz="1200"/>
        </a:p>
      </dgm:t>
    </dgm:pt>
    <dgm:pt modelId="{AAB8985C-7CDB-AF4C-BC57-998495E403ED}">
      <dgm:prSet custT="1"/>
      <dgm:spPr/>
      <dgm:t>
        <a:bodyPr/>
        <a:lstStyle/>
        <a:p>
          <a:pPr algn="l">
            <a:spcAft>
              <a:spcPts val="1800"/>
            </a:spcAft>
          </a:pPr>
          <a:r>
            <a:rPr lang="en-US" sz="1400" dirty="0">
              <a:solidFill>
                <a:sysClr val="windowText" lastClr="000000">
                  <a:hueOff val="0"/>
                  <a:satOff val="0"/>
                  <a:lumOff val="0"/>
                  <a:alphaOff val="0"/>
                </a:sysClr>
              </a:solidFill>
              <a:latin typeface="Calibri" panose="020F0502020204030204"/>
              <a:ea typeface="+mn-ea"/>
              <a:cs typeface="+mn-cs"/>
            </a:rPr>
            <a:t>Facilitate the development of implementation capacity</a:t>
          </a:r>
        </a:p>
      </dgm:t>
    </dgm:pt>
    <dgm:pt modelId="{AEB02144-0930-3E4D-B0FB-2C52A8E9ACFC}" type="parTrans" cxnId="{CD253FC4-9F52-E549-A6FF-A107A3689D5D}">
      <dgm:prSet/>
      <dgm:spPr/>
      <dgm:t>
        <a:bodyPr/>
        <a:lstStyle/>
        <a:p>
          <a:endParaRPr lang="en-US" sz="1200"/>
        </a:p>
      </dgm:t>
    </dgm:pt>
    <dgm:pt modelId="{CEF64A1E-9963-2346-9A22-A19160074CCA}" type="sibTrans" cxnId="{CD253FC4-9F52-E549-A6FF-A107A3689D5D}">
      <dgm:prSet/>
      <dgm:spPr/>
      <dgm:t>
        <a:bodyPr/>
        <a:lstStyle/>
        <a:p>
          <a:endParaRPr lang="en-US" sz="1200"/>
        </a:p>
      </dgm:t>
    </dgm:pt>
    <dgm:pt modelId="{FB6DC640-44CC-BB4C-B75A-2212CC66896E}">
      <dgm:prSet custT="1"/>
      <dgm:spPr/>
      <dgm:t>
        <a:bodyPr/>
        <a:lstStyle/>
        <a:p>
          <a:pPr algn="l">
            <a:spcAft>
              <a:spcPts val="2400"/>
            </a:spcAft>
          </a:pPr>
          <a:r>
            <a:rPr lang="en-US" sz="1400" dirty="0">
              <a:solidFill>
                <a:sysClr val="windowText" lastClr="000000">
                  <a:hueOff val="0"/>
                  <a:satOff val="0"/>
                  <a:lumOff val="0"/>
                  <a:alphaOff val="0"/>
                </a:sysClr>
              </a:solidFill>
              <a:latin typeface="Calibri" panose="020F0502020204030204"/>
              <a:ea typeface="+mn-ea"/>
              <a:cs typeface="+mn-cs"/>
            </a:rPr>
            <a:t>Facilitate collaborative agreements about implementation performance goals on which to focus support</a:t>
          </a:r>
        </a:p>
      </dgm:t>
    </dgm:pt>
    <dgm:pt modelId="{FE197307-7E80-664B-B7EF-8B769B5EF645}" type="parTrans" cxnId="{AA011C13-273F-1044-8F53-533FBBC37016}">
      <dgm:prSet/>
      <dgm:spPr/>
      <dgm:t>
        <a:bodyPr/>
        <a:lstStyle/>
        <a:p>
          <a:endParaRPr lang="en-US" sz="1200"/>
        </a:p>
      </dgm:t>
    </dgm:pt>
    <dgm:pt modelId="{9C27693F-5B8C-FB4C-9804-49AC0E92243B}" type="sibTrans" cxnId="{AA011C13-273F-1044-8F53-533FBBC37016}">
      <dgm:prSet/>
      <dgm:spPr/>
      <dgm:t>
        <a:bodyPr/>
        <a:lstStyle/>
        <a:p>
          <a:endParaRPr lang="en-US" sz="1200"/>
        </a:p>
      </dgm:t>
    </dgm:pt>
    <dgm:pt modelId="{60721695-3DC2-4786-B137-082C83F575E6}" type="pres">
      <dgm:prSet presAssocID="{9EDEF300-23AE-4D7B-A7DA-19FC5384531F}" presName="Name0" presStyleCnt="0">
        <dgm:presLayoutVars>
          <dgm:chMax val="5"/>
          <dgm:chPref val="5"/>
          <dgm:dir/>
          <dgm:animLvl val="lvl"/>
        </dgm:presLayoutVars>
      </dgm:prSet>
      <dgm:spPr/>
    </dgm:pt>
    <dgm:pt modelId="{5F01B5D0-3A0E-4D6D-B20D-2E85468F1D43}" type="pres">
      <dgm:prSet presAssocID="{A4B32115-1A12-4298-9F54-E8A4B5F9C18F}" presName="parentText1" presStyleLbl="node1" presStyleIdx="0" presStyleCnt="4" custScaleY="68170" custLinFactNeighborX="77" custLinFactNeighborY="7642">
        <dgm:presLayoutVars>
          <dgm:chMax/>
          <dgm:chPref val="3"/>
          <dgm:bulletEnabled val="1"/>
        </dgm:presLayoutVars>
      </dgm:prSet>
      <dgm:spPr>
        <a:prstGeom prst="rightArrow">
          <a:avLst>
            <a:gd name="adj1" fmla="val 50000"/>
            <a:gd name="adj2" fmla="val 50000"/>
          </a:avLst>
        </a:prstGeom>
      </dgm:spPr>
    </dgm:pt>
    <dgm:pt modelId="{71918380-28E7-4629-B43C-D0E8FCE6E42D}" type="pres">
      <dgm:prSet presAssocID="{A4B32115-1A12-4298-9F54-E8A4B5F9C18F}" presName="childText1" presStyleLbl="solidAlignAcc1" presStyleIdx="0" presStyleCnt="4" custScaleX="99865" custScaleY="118639" custLinFactNeighborX="610" custLinFactNeighborY="4410">
        <dgm:presLayoutVars>
          <dgm:chMax val="0"/>
          <dgm:chPref val="0"/>
          <dgm:bulletEnabled val="1"/>
        </dgm:presLayoutVars>
      </dgm:prSet>
      <dgm:spPr>
        <a:prstGeom prst="rect">
          <a:avLst/>
        </a:prstGeom>
      </dgm:spPr>
    </dgm:pt>
    <dgm:pt modelId="{86822D57-4E72-468B-841E-057EF163B6E0}" type="pres">
      <dgm:prSet presAssocID="{7C1661B5-1E95-4D5E-A412-54F2AA5C767F}" presName="parentText2" presStyleLbl="node1" presStyleIdx="1" presStyleCnt="4" custScaleX="100355" custScaleY="68170" custLinFactNeighborX="-566" custLinFactNeighborY="3315">
        <dgm:presLayoutVars>
          <dgm:chMax/>
          <dgm:chPref val="3"/>
          <dgm:bulletEnabled val="1"/>
        </dgm:presLayoutVars>
      </dgm:prSet>
      <dgm:spPr>
        <a:prstGeom prst="rightArrow">
          <a:avLst>
            <a:gd name="adj1" fmla="val 50000"/>
            <a:gd name="adj2" fmla="val 50000"/>
          </a:avLst>
        </a:prstGeom>
      </dgm:spPr>
    </dgm:pt>
    <dgm:pt modelId="{C7420F19-C916-4EB3-BB54-5890C89152CE}" type="pres">
      <dgm:prSet presAssocID="{7C1661B5-1E95-4D5E-A412-54F2AA5C767F}" presName="childText2" presStyleLbl="solidAlignAcc1" presStyleIdx="1" presStyleCnt="4" custScaleX="99191" custScaleY="115582" custLinFactNeighborX="-2441" custLinFactNeighborY="563">
        <dgm:presLayoutVars>
          <dgm:chMax val="0"/>
          <dgm:chPref val="0"/>
          <dgm:bulletEnabled val="1"/>
        </dgm:presLayoutVars>
      </dgm:prSet>
      <dgm:spPr>
        <a:prstGeom prst="rect">
          <a:avLst/>
        </a:prstGeom>
      </dgm:spPr>
    </dgm:pt>
    <dgm:pt modelId="{39751E4E-CEE2-4597-ABE8-E499191CEB47}" type="pres">
      <dgm:prSet presAssocID="{AE24EB9C-92A0-4160-8D16-7B87A9396715}" presName="parentText3" presStyleLbl="node1" presStyleIdx="2" presStyleCnt="4" custScaleX="102313" custScaleY="68170" custLinFactNeighborX="-764" custLinFactNeighborY="-1716">
        <dgm:presLayoutVars>
          <dgm:chMax/>
          <dgm:chPref val="3"/>
          <dgm:bulletEnabled val="1"/>
        </dgm:presLayoutVars>
      </dgm:prSet>
      <dgm:spPr>
        <a:prstGeom prst="rightArrow">
          <a:avLst>
            <a:gd name="adj1" fmla="val 50000"/>
            <a:gd name="adj2" fmla="val 50000"/>
          </a:avLst>
        </a:prstGeom>
      </dgm:spPr>
    </dgm:pt>
    <dgm:pt modelId="{ABF00678-04A1-4724-A07F-61694323DF6B}" type="pres">
      <dgm:prSet presAssocID="{AE24EB9C-92A0-4160-8D16-7B87A9396715}" presName="childText3" presStyleLbl="solidAlignAcc1" presStyleIdx="2" presStyleCnt="4" custScaleX="102389" custScaleY="104272" custLinFactNeighborX="-2697" custLinFactNeighborY="-5357">
        <dgm:presLayoutVars>
          <dgm:chMax val="0"/>
          <dgm:chPref val="0"/>
          <dgm:bulletEnabled val="1"/>
        </dgm:presLayoutVars>
      </dgm:prSet>
      <dgm:spPr>
        <a:prstGeom prst="rect">
          <a:avLst/>
        </a:prstGeom>
      </dgm:spPr>
    </dgm:pt>
    <dgm:pt modelId="{81548F3F-7FE8-4D13-BEEC-194B012D73D6}" type="pres">
      <dgm:prSet presAssocID="{702A961A-690C-4EFE-9891-F8D246EC037C}" presName="parentText4" presStyleLbl="node1" presStyleIdx="3" presStyleCnt="4" custScaleX="104353" custScaleY="68170" custLinFactNeighborX="-2390" custLinFactNeighborY="-6384">
        <dgm:presLayoutVars>
          <dgm:chMax/>
          <dgm:chPref val="3"/>
          <dgm:bulletEnabled val="1"/>
        </dgm:presLayoutVars>
      </dgm:prSet>
      <dgm:spPr>
        <a:prstGeom prst="rightArrow">
          <a:avLst>
            <a:gd name="adj1" fmla="val 50000"/>
            <a:gd name="adj2" fmla="val 50000"/>
          </a:avLst>
        </a:prstGeom>
      </dgm:spPr>
    </dgm:pt>
    <dgm:pt modelId="{EFBC6C0D-3363-4FDB-8950-6367C795B77F}" type="pres">
      <dgm:prSet presAssocID="{702A961A-690C-4EFE-9891-F8D246EC037C}" presName="childText4" presStyleLbl="solidAlignAcc1" presStyleIdx="3" presStyleCnt="4" custScaleX="110860" custScaleY="122333" custLinFactNeighborX="-171" custLinFactNeighborY="1561">
        <dgm:presLayoutVars>
          <dgm:chMax val="0"/>
          <dgm:chPref val="0"/>
          <dgm:bulletEnabled val="1"/>
        </dgm:presLayoutVars>
      </dgm:prSet>
      <dgm:spPr>
        <a:prstGeom prst="rect">
          <a:avLst/>
        </a:prstGeom>
      </dgm:spPr>
    </dgm:pt>
  </dgm:ptLst>
  <dgm:cxnLst>
    <dgm:cxn modelId="{D538EA03-563C-45AA-AAB5-29243ECEE311}" srcId="{702A961A-690C-4EFE-9891-F8D246EC037C}" destId="{D5BD3DAF-9DAC-4708-AA56-FF9B0544E7F5}" srcOrd="3" destOrd="0" parTransId="{09DB59E6-61E2-492F-BA36-935DC2F87FEB}" sibTransId="{1F37F68E-2EF0-448D-A90D-06A673307B42}"/>
    <dgm:cxn modelId="{199A2305-5ECE-FB43-9F74-77C151D5B24F}" type="presOf" srcId="{AAB8985C-7CDB-AF4C-BC57-998495E403ED}" destId="{ABF00678-04A1-4724-A07F-61694323DF6B}" srcOrd="0" destOrd="1" presId="urn:microsoft.com/office/officeart/2009/3/layout/IncreasingArrowsProcess"/>
    <dgm:cxn modelId="{6311090A-CA47-4AFE-9FE8-1FB5812A200E}" type="presOf" srcId="{D5BD3DAF-9DAC-4708-AA56-FF9B0544E7F5}" destId="{EFBC6C0D-3363-4FDB-8950-6367C795B77F}" srcOrd="0" destOrd="3" presId="urn:microsoft.com/office/officeart/2009/3/layout/IncreasingArrowsProcess"/>
    <dgm:cxn modelId="{0FD97C0D-61AB-0449-B52B-2DCA56559E3D}" type="presOf" srcId="{FB6DC640-44CC-BB4C-B75A-2212CC66896E}" destId="{C7420F19-C916-4EB3-BB54-5890C89152CE}" srcOrd="0" destOrd="1" presId="urn:microsoft.com/office/officeart/2009/3/layout/IncreasingArrowsProcess"/>
    <dgm:cxn modelId="{AA011C13-273F-1044-8F53-533FBBC37016}" srcId="{7C1661B5-1E95-4D5E-A412-54F2AA5C767F}" destId="{FB6DC640-44CC-BB4C-B75A-2212CC66896E}" srcOrd="1" destOrd="0" parTransId="{FE197307-7E80-664B-B7EF-8B769B5EF645}" sibTransId="{9C27693F-5B8C-FB4C-9804-49AC0E92243B}"/>
    <dgm:cxn modelId="{CF560816-1C63-4ACD-A475-AC4FBBB0CBC9}" type="presOf" srcId="{7C1661B5-1E95-4D5E-A412-54F2AA5C767F}" destId="{86822D57-4E72-468B-841E-057EF163B6E0}" srcOrd="0" destOrd="0" presId="urn:microsoft.com/office/officeart/2009/3/layout/IncreasingArrowsProcess"/>
    <dgm:cxn modelId="{F1EA171C-13DE-4EB2-A4BD-03E4F75BA8FB}" type="presOf" srcId="{3103E503-622E-452F-8A72-79BACB7B105D}" destId="{C7420F19-C916-4EB3-BB54-5890C89152CE}" srcOrd="0" destOrd="0" presId="urn:microsoft.com/office/officeart/2009/3/layout/IncreasingArrowsProcess"/>
    <dgm:cxn modelId="{49027D21-504B-42BE-9658-7E3612DE843B}" srcId="{AE24EB9C-92A0-4160-8D16-7B87A9396715}" destId="{0D5F43B8-6C38-44DF-879F-5E7494E158B8}" srcOrd="0" destOrd="0" parTransId="{73D7C02C-8157-4EF9-8E10-C77872BE264F}" sibTransId="{EA51B63D-F596-42A0-9623-7E8D3389A15C}"/>
    <dgm:cxn modelId="{E0F83326-6A46-42A4-B421-A9A11141CD93}" type="presOf" srcId="{702A961A-690C-4EFE-9891-F8D246EC037C}" destId="{81548F3F-7FE8-4D13-BEEC-194B012D73D6}" srcOrd="0" destOrd="0" presId="urn:microsoft.com/office/officeart/2009/3/layout/IncreasingArrowsProcess"/>
    <dgm:cxn modelId="{5A900432-B8F7-4243-9887-D8D94109BB58}" srcId="{7C1661B5-1E95-4D5E-A412-54F2AA5C767F}" destId="{3103E503-622E-452F-8A72-79BACB7B105D}" srcOrd="0" destOrd="0" parTransId="{BE2CCA6C-CA19-415C-A191-EEED5BC6A5C3}" sibTransId="{DEC133E5-3071-48B7-8B73-21701A8E41AC}"/>
    <dgm:cxn modelId="{A463AA34-59BB-1B40-9F28-8812E24EF882}" type="presOf" srcId="{CBB14069-DE7E-B144-9CB5-CB8F457079AD}" destId="{EFBC6C0D-3363-4FDB-8950-6367C795B77F}" srcOrd="0" destOrd="2" presId="urn:microsoft.com/office/officeart/2009/3/layout/IncreasingArrowsProcess"/>
    <dgm:cxn modelId="{A2E44D45-9EFA-4D13-9C24-8C65CC700BB0}" srcId="{702A961A-690C-4EFE-9891-F8D246EC037C}" destId="{E361F84A-B6D7-48F0-9A65-F879AC538FB4}" srcOrd="0" destOrd="0" parTransId="{A8A835C2-E59F-428D-91D2-E7753F4EFC4D}" sibTransId="{88FDDB36-982D-43AD-81E9-F3C1663A1DB9}"/>
    <dgm:cxn modelId="{EE86EF46-BB9C-1E4F-A709-A5EBFECEDD15}" type="presOf" srcId="{99DFB12E-777E-B843-92C5-041DA5C48B0C}" destId="{EFBC6C0D-3363-4FDB-8950-6367C795B77F}" srcOrd="0" destOrd="1" presId="urn:microsoft.com/office/officeart/2009/3/layout/IncreasingArrowsProcess"/>
    <dgm:cxn modelId="{ECFAFF47-CB7C-CB4D-8BCB-70325706E5C6}" srcId="{702A961A-690C-4EFE-9891-F8D246EC037C}" destId="{CBB14069-DE7E-B144-9CB5-CB8F457079AD}" srcOrd="2" destOrd="0" parTransId="{E85F3977-9133-0640-8686-175A42D2BC8A}" sibTransId="{B6BB1E95-F0D9-FA49-AC45-5E2B17146954}"/>
    <dgm:cxn modelId="{2E4B1F4B-1393-47A9-984E-2ABE6F64968F}" type="presOf" srcId="{6E5D1A40-3921-4AD5-9F69-CC6CEE7E7569}" destId="{71918380-28E7-4629-B43C-D0E8FCE6E42D}" srcOrd="0" destOrd="1" presId="urn:microsoft.com/office/officeart/2009/3/layout/IncreasingArrowsProcess"/>
    <dgm:cxn modelId="{72B67D4D-259E-4CE2-975A-C2C4F25219DC}" srcId="{9EDEF300-23AE-4D7B-A7DA-19FC5384531F}" destId="{7C1661B5-1E95-4D5E-A412-54F2AA5C767F}" srcOrd="1" destOrd="0" parTransId="{2CCA9398-99F1-476F-9174-8D7B3F39B46F}" sibTransId="{6BBABBFE-BFC0-418C-BBC9-5DF1254B9CEB}"/>
    <dgm:cxn modelId="{66917454-EC36-49A2-9AB5-0CCEF6B28235}" type="presOf" srcId="{AE24EB9C-92A0-4160-8D16-7B87A9396715}" destId="{39751E4E-CEE2-4597-ABE8-E499191CEB47}" srcOrd="0" destOrd="0" presId="urn:microsoft.com/office/officeart/2009/3/layout/IncreasingArrowsProcess"/>
    <dgm:cxn modelId="{487AF955-9931-432F-8B3F-F32EA6A9CB1F}" type="presOf" srcId="{A4B32115-1A12-4298-9F54-E8A4B5F9C18F}" destId="{5F01B5D0-3A0E-4D6D-B20D-2E85468F1D43}" srcOrd="0" destOrd="0" presId="urn:microsoft.com/office/officeart/2009/3/layout/IncreasingArrowsProcess"/>
    <dgm:cxn modelId="{8E17C065-A82E-4D5D-8EF3-383884D6E200}" type="presOf" srcId="{9EDEF300-23AE-4D7B-A7DA-19FC5384531F}" destId="{60721695-3DC2-4786-B137-082C83F575E6}" srcOrd="0" destOrd="0" presId="urn:microsoft.com/office/officeart/2009/3/layout/IncreasingArrowsProcess"/>
    <dgm:cxn modelId="{AB327A6E-C72B-430E-85F6-D578F1583949}" srcId="{9EDEF300-23AE-4D7B-A7DA-19FC5384531F}" destId="{A4B32115-1A12-4298-9F54-E8A4B5F9C18F}" srcOrd="0" destOrd="0" parTransId="{76321B9A-326F-49C5-BC65-6B49A5985462}" sibTransId="{148992EC-4F93-40BC-AB1C-55DD237854F2}"/>
    <dgm:cxn modelId="{E27AD876-49A9-495F-9DE3-4739D0807262}" srcId="{9EDEF300-23AE-4D7B-A7DA-19FC5384531F}" destId="{AE24EB9C-92A0-4160-8D16-7B87A9396715}" srcOrd="2" destOrd="0" parTransId="{CFD82F4A-0F4B-42F3-BE10-63D168648FF1}" sibTransId="{DC08998D-971F-47EC-9828-0A493EC774E6}"/>
    <dgm:cxn modelId="{6F78E398-48E5-453E-B0D0-5271A8062369}" srcId="{A4B32115-1A12-4298-9F54-E8A4B5F9C18F}" destId="{6E5D1A40-3921-4AD5-9F69-CC6CEE7E7569}" srcOrd="1" destOrd="0" parTransId="{A97A5088-257A-42B1-9E07-661EEA5D2B23}" sibTransId="{1D106C1A-B509-4E20-B5F2-BECD1A8E23AE}"/>
    <dgm:cxn modelId="{5E9BD0B8-0DAA-4C5A-94C3-2147D61BEA34}" srcId="{A4B32115-1A12-4298-9F54-E8A4B5F9C18F}" destId="{CBE62C61-97F4-4D3B-85F1-8EDBED281271}" srcOrd="0" destOrd="0" parTransId="{BEF5CECE-2BD7-4B77-AD54-DBDAA75D79BA}" sibTransId="{CEABB26D-1F55-48AF-9850-2A97916D60BC}"/>
    <dgm:cxn modelId="{B96557BE-BB66-48E1-8962-8589555BBE85}" type="presOf" srcId="{0D5F43B8-6C38-44DF-879F-5E7494E158B8}" destId="{ABF00678-04A1-4724-A07F-61694323DF6B}" srcOrd="0" destOrd="0" presId="urn:microsoft.com/office/officeart/2009/3/layout/IncreasingArrowsProcess"/>
    <dgm:cxn modelId="{CD253FC4-9F52-E549-A6FF-A107A3689D5D}" srcId="{AE24EB9C-92A0-4160-8D16-7B87A9396715}" destId="{AAB8985C-7CDB-AF4C-BC57-998495E403ED}" srcOrd="1" destOrd="0" parTransId="{AEB02144-0930-3E4D-B0FB-2C52A8E9ACFC}" sibTransId="{CEF64A1E-9963-2346-9A22-A19160074CCA}"/>
    <dgm:cxn modelId="{9AC837CA-AB22-C54D-AA35-199B35029DB0}" srcId="{702A961A-690C-4EFE-9891-F8D246EC037C}" destId="{99DFB12E-777E-B843-92C5-041DA5C48B0C}" srcOrd="1" destOrd="0" parTransId="{3195A9E7-851E-424D-BDE2-09A659C66158}" sibTransId="{7C7EE227-4B77-3A4C-A971-D9CEE46AC810}"/>
    <dgm:cxn modelId="{B99E55EC-9D4D-4B8F-BD3B-F9F32A2F0C91}" type="presOf" srcId="{E361F84A-B6D7-48F0-9A65-F879AC538FB4}" destId="{EFBC6C0D-3363-4FDB-8950-6367C795B77F}" srcOrd="0" destOrd="0" presId="urn:microsoft.com/office/officeart/2009/3/layout/IncreasingArrowsProcess"/>
    <dgm:cxn modelId="{26A53FF4-C0BE-49D7-811B-6A2C4CFD9295}" srcId="{9EDEF300-23AE-4D7B-A7DA-19FC5384531F}" destId="{702A961A-690C-4EFE-9891-F8D246EC037C}" srcOrd="3" destOrd="0" parTransId="{ABB8CFBC-8B8C-4BCE-A768-6E8B2C23DDEF}" sibTransId="{2D8371CD-F478-4469-88D4-359BD44F4CFE}"/>
    <dgm:cxn modelId="{71A7F9F6-49AD-4CFF-8023-2D624EFD6251}" type="presOf" srcId="{CBE62C61-97F4-4D3B-85F1-8EDBED281271}" destId="{71918380-28E7-4629-B43C-D0E8FCE6E42D}" srcOrd="0" destOrd="0" presId="urn:microsoft.com/office/officeart/2009/3/layout/IncreasingArrowsProcess"/>
    <dgm:cxn modelId="{EE76FDE9-686C-4497-BC96-55D5C8F749E6}" type="presParOf" srcId="{60721695-3DC2-4786-B137-082C83F575E6}" destId="{5F01B5D0-3A0E-4D6D-B20D-2E85468F1D43}" srcOrd="0" destOrd="0" presId="urn:microsoft.com/office/officeart/2009/3/layout/IncreasingArrowsProcess"/>
    <dgm:cxn modelId="{ABA3D49D-1D1B-493A-B607-210950B491A5}" type="presParOf" srcId="{60721695-3DC2-4786-B137-082C83F575E6}" destId="{71918380-28E7-4629-B43C-D0E8FCE6E42D}" srcOrd="1" destOrd="0" presId="urn:microsoft.com/office/officeart/2009/3/layout/IncreasingArrowsProcess"/>
    <dgm:cxn modelId="{F830CEE7-703C-4F8C-A5BC-6059B2D2F891}" type="presParOf" srcId="{60721695-3DC2-4786-B137-082C83F575E6}" destId="{86822D57-4E72-468B-841E-057EF163B6E0}" srcOrd="2" destOrd="0" presId="urn:microsoft.com/office/officeart/2009/3/layout/IncreasingArrowsProcess"/>
    <dgm:cxn modelId="{F2AF9D40-B4F0-475A-8A0D-E6ED6A6DE1FE}" type="presParOf" srcId="{60721695-3DC2-4786-B137-082C83F575E6}" destId="{C7420F19-C916-4EB3-BB54-5890C89152CE}" srcOrd="3" destOrd="0" presId="urn:microsoft.com/office/officeart/2009/3/layout/IncreasingArrowsProcess"/>
    <dgm:cxn modelId="{F4C4B684-AE86-4912-8A58-10B67279D87C}" type="presParOf" srcId="{60721695-3DC2-4786-B137-082C83F575E6}" destId="{39751E4E-CEE2-4597-ABE8-E499191CEB47}" srcOrd="4" destOrd="0" presId="urn:microsoft.com/office/officeart/2009/3/layout/IncreasingArrowsProcess"/>
    <dgm:cxn modelId="{16DDA27F-5118-4633-A4DD-D6096D80D7EB}" type="presParOf" srcId="{60721695-3DC2-4786-B137-082C83F575E6}" destId="{ABF00678-04A1-4724-A07F-61694323DF6B}" srcOrd="5" destOrd="0" presId="urn:microsoft.com/office/officeart/2009/3/layout/IncreasingArrowsProcess"/>
    <dgm:cxn modelId="{B9CA76A4-E1B9-43E4-A575-EEA5EEF4D56F}" type="presParOf" srcId="{60721695-3DC2-4786-B137-082C83F575E6}" destId="{81548F3F-7FE8-4D13-BEEC-194B012D73D6}" srcOrd="6" destOrd="0" presId="urn:microsoft.com/office/officeart/2009/3/layout/IncreasingArrowsProcess"/>
    <dgm:cxn modelId="{B8A8AFE5-D412-4060-905B-DB2EABFD5F06}" type="presParOf" srcId="{60721695-3DC2-4786-B137-082C83F575E6}" destId="{EFBC6C0D-3363-4FDB-8950-6367C795B77F}"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1B5D0-3A0E-4D6D-B20D-2E85468F1D43}">
      <dsp:nvSpPr>
        <dsp:cNvPr id="0" name=""/>
        <dsp:cNvSpPr/>
      </dsp:nvSpPr>
      <dsp:spPr>
        <a:xfrm>
          <a:off x="57157" y="282211"/>
          <a:ext cx="8983200" cy="891540"/>
        </a:xfrm>
        <a:prstGeom prst="rightArrow">
          <a:avLst>
            <a:gd name="adj1" fmla="val 50000"/>
            <a:gd name="adj2" fmla="val 50000"/>
          </a:avLst>
        </a:prstGeom>
        <a:solidFill>
          <a:srgbClr val="ED7D31">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254000" bIns="207616" numCol="1" spcCol="1270" anchor="ctr" anchorCtr="0">
          <a:noAutofit/>
        </a:bodyPr>
        <a:lstStyle/>
        <a:p>
          <a:pPr marL="0" lvl="0" indent="0" algn="l" defTabSz="711200">
            <a:lnSpc>
              <a:spcPct val="100000"/>
            </a:lnSpc>
            <a:spcBef>
              <a:spcPct val="0"/>
            </a:spcBef>
            <a:spcAft>
              <a:spcPts val="0"/>
            </a:spcAft>
            <a:buNone/>
          </a:pPr>
          <a:r>
            <a:rPr lang="en-US" sz="1600" b="1" kern="1200" dirty="0">
              <a:solidFill>
                <a:sysClr val="window" lastClr="FFFFFF"/>
              </a:solidFill>
              <a:latin typeface="Calibri" panose="020F0502020204030204"/>
              <a:ea typeface="+mn-ea"/>
              <a:cs typeface="+mn-cs"/>
            </a:rPr>
            <a:t>Foundational Practice Components</a:t>
          </a:r>
          <a:r>
            <a:rPr lang="en-US" sz="1050" b="1" kern="1200" dirty="0">
              <a:solidFill>
                <a:sysClr val="window" lastClr="FFFFFF"/>
              </a:solidFill>
              <a:latin typeface="Calibri" panose="020F0502020204030204"/>
              <a:ea typeface="+mn-ea"/>
              <a:cs typeface="+mn-cs"/>
            </a:rPr>
            <a:t> </a:t>
          </a:r>
          <a:r>
            <a:rPr lang="en-US" sz="1050" b="0" kern="1200" dirty="0">
              <a:solidFill>
                <a:sysClr val="window" lastClr="FFFFFF"/>
              </a:solidFill>
              <a:latin typeface="Calibri" panose="020F0502020204030204"/>
              <a:ea typeface="+mn-ea"/>
              <a:cs typeface="+mn-cs"/>
            </a:rPr>
            <a:t>(Constant)</a:t>
          </a:r>
        </a:p>
      </dsp:txBody>
      <dsp:txXfrm>
        <a:off x="57157" y="505096"/>
        <a:ext cx="8760315" cy="445770"/>
      </dsp:txXfrm>
    </dsp:sp>
    <dsp:sp modelId="{71918380-28E7-4629-B43C-D0E8FCE6E42D}">
      <dsp:nvSpPr>
        <dsp:cNvPr id="0" name=""/>
        <dsp:cNvSpPr/>
      </dsp:nvSpPr>
      <dsp:spPr>
        <a:xfrm>
          <a:off x="64269" y="866014"/>
          <a:ext cx="2067832" cy="2869961"/>
        </a:xfrm>
        <a:prstGeom prst="rect">
          <a:avLst/>
        </a:prstGeom>
        <a:solidFill>
          <a:sysClr val="window" lastClr="FFFFFF">
            <a:hueOff val="0"/>
            <a:satOff val="0"/>
            <a:lumOff val="0"/>
            <a:alphaOff val="0"/>
          </a:sys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ts val="2400"/>
            </a:spcAft>
            <a:buNone/>
          </a:pPr>
          <a:r>
            <a:rPr lang="en-US" sz="1400" kern="1200" dirty="0">
              <a:solidFill>
                <a:sysClr val="windowText" lastClr="000000">
                  <a:hueOff val="0"/>
                  <a:satOff val="0"/>
                  <a:lumOff val="0"/>
                  <a:alphaOff val="0"/>
                </a:sysClr>
              </a:solidFill>
              <a:latin typeface="Calibri" panose="020F0502020204030204"/>
              <a:ea typeface="+mn-ea"/>
              <a:cs typeface="+mn-cs"/>
            </a:rPr>
            <a:t>Build collaborative relationships</a:t>
          </a:r>
          <a:endParaRPr lang="en-US" sz="1400" b="1" kern="1200" dirty="0">
            <a:solidFill>
              <a:sysClr val="windowText" lastClr="000000">
                <a:hueOff val="0"/>
                <a:satOff val="0"/>
                <a:lumOff val="0"/>
                <a:alphaOff val="0"/>
              </a:sysClr>
            </a:solidFill>
            <a:latin typeface="Calibri" panose="020F0502020204030204"/>
            <a:ea typeface="+mn-ea"/>
            <a:cs typeface="+mn-cs"/>
          </a:endParaRPr>
        </a:p>
        <a:p>
          <a:pPr marL="0" lvl="0" indent="0" algn="l" defTabSz="622300">
            <a:lnSpc>
              <a:spcPct val="90000"/>
            </a:lnSpc>
            <a:spcBef>
              <a:spcPct val="0"/>
            </a:spcBef>
            <a:spcAft>
              <a:spcPts val="1200"/>
            </a:spcAft>
            <a:buNone/>
          </a:pPr>
          <a:r>
            <a:rPr lang="en-US" sz="1400" kern="1200" dirty="0">
              <a:solidFill>
                <a:sysClr val="windowText" lastClr="000000">
                  <a:hueOff val="0"/>
                  <a:satOff val="0"/>
                  <a:lumOff val="0"/>
                  <a:alphaOff val="0"/>
                </a:sysClr>
              </a:solidFill>
              <a:latin typeface="Calibri" panose="020F0502020204030204"/>
              <a:ea typeface="+mn-ea"/>
              <a:cs typeface="+mn-cs"/>
            </a:rPr>
            <a:t>Reinforce leaders and teams’ self-regulation of effective implementation performance</a:t>
          </a:r>
        </a:p>
      </dsp:txBody>
      <dsp:txXfrm>
        <a:off x="64269" y="866014"/>
        <a:ext cx="2067832" cy="2869961"/>
      </dsp:txXfrm>
    </dsp:sp>
    <dsp:sp modelId="{86822D57-4E72-468B-841E-057EF163B6E0}">
      <dsp:nvSpPr>
        <dsp:cNvPr id="0" name=""/>
        <dsp:cNvSpPr/>
      </dsp:nvSpPr>
      <dsp:spPr>
        <a:xfrm>
          <a:off x="2069473" y="661407"/>
          <a:ext cx="6937112" cy="891540"/>
        </a:xfrm>
        <a:prstGeom prst="rightArrow">
          <a:avLst>
            <a:gd name="adj1" fmla="val 50000"/>
            <a:gd name="adj2" fmla="val 50000"/>
          </a:avLst>
        </a:prstGeom>
        <a:solidFill>
          <a:srgbClr val="ED7D31">
            <a:hueOff val="-485121"/>
            <a:satOff val="-27976"/>
            <a:lumOff val="2876"/>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254000" bIns="207616"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ysClr val="window" lastClr="FFFFFF"/>
              </a:solidFill>
              <a:latin typeface="Calibri" panose="020F0502020204030204"/>
              <a:ea typeface="+mn-ea"/>
              <a:cs typeface="+mn-cs"/>
            </a:rPr>
            <a:t>Exploration </a:t>
          </a:r>
          <a:r>
            <a:rPr lang="en-US" sz="1050" b="0" kern="1200" dirty="0">
              <a:solidFill>
                <a:sysClr val="window" lastClr="FFFFFF"/>
              </a:solidFill>
              <a:latin typeface="Calibri" panose="020F0502020204030204"/>
              <a:ea typeface="+mn-ea"/>
              <a:cs typeface="+mn-cs"/>
            </a:rPr>
            <a:t>(Exploration Stage)</a:t>
          </a:r>
          <a:endParaRPr lang="en-US" sz="1050" b="1" kern="1200" dirty="0">
            <a:solidFill>
              <a:sysClr val="window" lastClr="FFFFFF"/>
            </a:solidFill>
            <a:latin typeface="Calibri" panose="020F0502020204030204"/>
            <a:ea typeface="+mn-ea"/>
            <a:cs typeface="+mn-cs"/>
          </a:endParaRPr>
        </a:p>
      </dsp:txBody>
      <dsp:txXfrm>
        <a:off x="2069473" y="884292"/>
        <a:ext cx="6714227" cy="445770"/>
      </dsp:txXfrm>
    </dsp:sp>
    <dsp:sp modelId="{C7420F19-C916-4EB3-BB54-5890C89152CE}">
      <dsp:nvSpPr>
        <dsp:cNvPr id="0" name=""/>
        <dsp:cNvSpPr/>
      </dsp:nvSpPr>
      <dsp:spPr>
        <a:xfrm>
          <a:off x="2078700" y="1250170"/>
          <a:ext cx="2053876" cy="2724744"/>
        </a:xfrm>
        <a:prstGeom prst="rect">
          <a:avLst/>
        </a:prstGeom>
        <a:solidFill>
          <a:sysClr val="window" lastClr="FFFFFF">
            <a:hueOff val="0"/>
            <a:satOff val="0"/>
            <a:lumOff val="0"/>
            <a:alphaOff val="0"/>
          </a:sysClr>
        </a:solidFill>
        <a:ln w="12700" cap="flat" cmpd="sng" algn="ctr">
          <a:solidFill>
            <a:srgbClr val="ED7D31">
              <a:hueOff val="-485121"/>
              <a:satOff val="-27976"/>
              <a:lumOff val="2876"/>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ts val="2400"/>
            </a:spcAft>
            <a:buNone/>
          </a:pPr>
          <a:r>
            <a:rPr lang="en-US" sz="1400" kern="1200" dirty="0">
              <a:solidFill>
                <a:sysClr val="windowText" lastClr="000000">
                  <a:hueOff val="0"/>
                  <a:satOff val="0"/>
                  <a:lumOff val="0"/>
                  <a:alphaOff val="0"/>
                </a:sysClr>
              </a:solidFill>
              <a:latin typeface="Calibri" panose="020F0502020204030204"/>
              <a:ea typeface="+mn-ea"/>
              <a:cs typeface="+mn-cs"/>
            </a:rPr>
            <a:t>Assess implementation capacity, implementation performance, and progress towards intended outcomes</a:t>
          </a:r>
        </a:p>
        <a:p>
          <a:pPr marL="0" lvl="0" indent="0" algn="l" defTabSz="622300">
            <a:lnSpc>
              <a:spcPct val="90000"/>
            </a:lnSpc>
            <a:spcBef>
              <a:spcPct val="0"/>
            </a:spcBef>
            <a:spcAft>
              <a:spcPts val="2400"/>
            </a:spcAft>
            <a:buNone/>
          </a:pPr>
          <a:r>
            <a:rPr lang="en-US" sz="1400" kern="1200" dirty="0">
              <a:solidFill>
                <a:sysClr val="windowText" lastClr="000000">
                  <a:hueOff val="0"/>
                  <a:satOff val="0"/>
                  <a:lumOff val="0"/>
                  <a:alphaOff val="0"/>
                </a:sysClr>
              </a:solidFill>
              <a:latin typeface="Calibri" panose="020F0502020204030204"/>
              <a:ea typeface="+mn-ea"/>
              <a:cs typeface="+mn-cs"/>
            </a:rPr>
            <a:t>Facilitate collaborative agreements about implementation performance goals on which to focus support</a:t>
          </a:r>
        </a:p>
      </dsp:txBody>
      <dsp:txXfrm>
        <a:off x="2078700" y="1250170"/>
        <a:ext cx="2053876" cy="2724744"/>
      </dsp:txXfrm>
    </dsp:sp>
    <dsp:sp modelId="{39751E4E-CEE2-4597-ABE8-E499191CEB47}">
      <dsp:nvSpPr>
        <dsp:cNvPr id="0" name=""/>
        <dsp:cNvSpPr/>
      </dsp:nvSpPr>
      <dsp:spPr>
        <a:xfrm>
          <a:off x="4098506" y="1031396"/>
          <a:ext cx="4953939" cy="891540"/>
        </a:xfrm>
        <a:prstGeom prst="rightArrow">
          <a:avLst>
            <a:gd name="adj1" fmla="val 50000"/>
            <a:gd name="adj2" fmla="val 50000"/>
          </a:avLst>
        </a:prstGeom>
        <a:solidFill>
          <a:srgbClr val="ED7D31">
            <a:hueOff val="-970242"/>
            <a:satOff val="-55952"/>
            <a:lumOff val="5752"/>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254000" bIns="207616"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ysClr val="window" lastClr="FFFFFF"/>
              </a:solidFill>
              <a:latin typeface="Calibri" panose="020F0502020204030204"/>
              <a:ea typeface="+mn-ea"/>
              <a:cs typeface="+mn-cs"/>
            </a:rPr>
            <a:t>Interactive Capacity Development </a:t>
          </a:r>
          <a:r>
            <a:rPr lang="en-US" sz="1050" b="0" kern="1200" dirty="0">
              <a:solidFill>
                <a:sysClr val="window" lastClr="FFFFFF"/>
              </a:solidFill>
              <a:latin typeface="Calibri" panose="020F0502020204030204"/>
              <a:ea typeface="+mn-ea"/>
              <a:cs typeface="+mn-cs"/>
            </a:rPr>
            <a:t>(Installation Stage)</a:t>
          </a:r>
          <a:endParaRPr lang="en-US" sz="1050" b="1" kern="1200" dirty="0">
            <a:solidFill>
              <a:sysClr val="window" lastClr="FFFFFF"/>
            </a:solidFill>
            <a:latin typeface="Calibri" panose="020F0502020204030204"/>
            <a:ea typeface="+mn-ea"/>
            <a:cs typeface="+mn-cs"/>
          </a:endParaRPr>
        </a:p>
      </dsp:txBody>
      <dsp:txXfrm>
        <a:off x="4098506" y="1254281"/>
        <a:ext cx="4731054" cy="445770"/>
      </dsp:txXfrm>
    </dsp:sp>
    <dsp:sp modelId="{ABF00678-04A1-4724-A07F-61694323DF6B}">
      <dsp:nvSpPr>
        <dsp:cNvPr id="0" name=""/>
        <dsp:cNvSpPr/>
      </dsp:nvSpPr>
      <dsp:spPr>
        <a:xfrm>
          <a:off x="4110917" y="1678527"/>
          <a:ext cx="2120095" cy="2474556"/>
        </a:xfrm>
        <a:prstGeom prst="rect">
          <a:avLst/>
        </a:prstGeom>
        <a:solidFill>
          <a:sysClr val="window" lastClr="FFFFFF">
            <a:hueOff val="0"/>
            <a:satOff val="0"/>
            <a:lumOff val="0"/>
            <a:alphaOff val="0"/>
          </a:sysClr>
        </a:solidFill>
        <a:ln w="12700" cap="flat" cmpd="sng" algn="ctr">
          <a:solidFill>
            <a:srgbClr val="ED7D31">
              <a:hueOff val="-970242"/>
              <a:satOff val="-55952"/>
              <a:lumOff val="5752"/>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ts val="2400"/>
            </a:spcAft>
            <a:buNone/>
          </a:pPr>
          <a:r>
            <a:rPr lang="en-US" sz="1400" kern="1200" dirty="0">
              <a:solidFill>
                <a:sysClr val="windowText" lastClr="000000">
                  <a:hueOff val="0"/>
                  <a:satOff val="0"/>
                  <a:lumOff val="0"/>
                  <a:alphaOff val="0"/>
                </a:sysClr>
              </a:solidFill>
              <a:latin typeface="Calibri" panose="020F0502020204030204"/>
              <a:ea typeface="+mn-ea"/>
              <a:cs typeface="+mn-cs"/>
            </a:rPr>
            <a:t>Provide adult learning on implementation science and best practices to leaders and teams</a:t>
          </a:r>
        </a:p>
        <a:p>
          <a:pPr marL="0" lvl="0" indent="0" algn="l" defTabSz="622300">
            <a:lnSpc>
              <a:spcPct val="90000"/>
            </a:lnSpc>
            <a:spcBef>
              <a:spcPct val="0"/>
            </a:spcBef>
            <a:spcAft>
              <a:spcPts val="1800"/>
            </a:spcAft>
            <a:buNone/>
          </a:pPr>
          <a:r>
            <a:rPr lang="en-US" sz="1400" kern="1200" dirty="0">
              <a:solidFill>
                <a:sysClr val="windowText" lastClr="000000">
                  <a:hueOff val="0"/>
                  <a:satOff val="0"/>
                  <a:lumOff val="0"/>
                  <a:alphaOff val="0"/>
                </a:sysClr>
              </a:solidFill>
              <a:latin typeface="Calibri" panose="020F0502020204030204"/>
              <a:ea typeface="+mn-ea"/>
              <a:cs typeface="+mn-cs"/>
            </a:rPr>
            <a:t>Facilitate the development of implementation capacity</a:t>
          </a:r>
        </a:p>
      </dsp:txBody>
      <dsp:txXfrm>
        <a:off x="4110917" y="1678527"/>
        <a:ext cx="2120095" cy="2474556"/>
      </dsp:txXfrm>
    </dsp:sp>
    <dsp:sp modelId="{81548F3F-7FE8-4D13-BEEC-194B012D73D6}">
      <dsp:nvSpPr>
        <dsp:cNvPr id="0" name=""/>
        <dsp:cNvSpPr/>
      </dsp:nvSpPr>
      <dsp:spPr>
        <a:xfrm>
          <a:off x="6135571" y="1406132"/>
          <a:ext cx="2891952" cy="891540"/>
        </a:xfrm>
        <a:prstGeom prst="rightArrow">
          <a:avLst>
            <a:gd name="adj1" fmla="val 50000"/>
            <a:gd name="adj2" fmla="val 50000"/>
          </a:avLst>
        </a:prstGeom>
        <a:solidFill>
          <a:srgbClr val="ED7D31">
            <a:hueOff val="-1455363"/>
            <a:satOff val="-83928"/>
            <a:lumOff val="8628"/>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228600" rIns="254000" bIns="207616" numCol="1" spcCol="1270" anchor="ctr" anchorCtr="0">
          <a:noAutofit/>
        </a:bodyPr>
        <a:lstStyle/>
        <a:p>
          <a:pPr marL="0" lvl="0" indent="0" algn="l" defTabSz="711200">
            <a:lnSpc>
              <a:spcPct val="100000"/>
            </a:lnSpc>
            <a:spcBef>
              <a:spcPct val="0"/>
            </a:spcBef>
            <a:spcAft>
              <a:spcPts val="0"/>
            </a:spcAft>
            <a:buNone/>
          </a:pPr>
          <a:r>
            <a:rPr lang="en-US" sz="1600" b="1" kern="1200" dirty="0">
              <a:solidFill>
                <a:sysClr val="window" lastClr="FFFFFF"/>
              </a:solidFill>
              <a:latin typeface="Calibri" panose="020F0502020204030204"/>
              <a:ea typeface="+mn-ea"/>
              <a:cs typeface="+mn-cs"/>
            </a:rPr>
            <a:t>Supported Performance </a:t>
          </a:r>
          <a:r>
            <a:rPr lang="en-US" sz="1050" b="0" kern="1200" dirty="0">
              <a:solidFill>
                <a:sysClr val="window" lastClr="FFFFFF"/>
              </a:solidFill>
              <a:latin typeface="Calibri" panose="020F0502020204030204"/>
              <a:ea typeface="+mn-ea"/>
              <a:cs typeface="+mn-cs"/>
            </a:rPr>
            <a:t>(Initial Implementation)</a:t>
          </a:r>
          <a:endParaRPr lang="en-US" sz="1050" b="1" kern="1200" dirty="0">
            <a:solidFill>
              <a:sysClr val="window" lastClr="FFFFFF"/>
            </a:solidFill>
            <a:latin typeface="Calibri" panose="020F0502020204030204"/>
            <a:ea typeface="+mn-ea"/>
            <a:cs typeface="+mn-cs"/>
          </a:endParaRPr>
        </a:p>
      </dsp:txBody>
      <dsp:txXfrm>
        <a:off x="6135571" y="1629017"/>
        <a:ext cx="2669067" cy="445770"/>
      </dsp:txXfrm>
    </dsp:sp>
    <dsp:sp modelId="{EFBC6C0D-3363-4FDB-8950-6367C795B77F}">
      <dsp:nvSpPr>
        <dsp:cNvPr id="0" name=""/>
        <dsp:cNvSpPr/>
      </dsp:nvSpPr>
      <dsp:spPr>
        <a:xfrm>
          <a:off x="6145091" y="2061507"/>
          <a:ext cx="2316411" cy="2937203"/>
        </a:xfrm>
        <a:prstGeom prst="rect">
          <a:avLst/>
        </a:prstGeom>
        <a:solidFill>
          <a:sysClr val="window" lastClr="FFFFFF">
            <a:hueOff val="0"/>
            <a:satOff val="0"/>
            <a:lumOff val="0"/>
            <a:alphaOff val="0"/>
          </a:sysClr>
        </a:solidFill>
        <a:ln w="12700" cap="flat" cmpd="sng" algn="ctr">
          <a:solidFill>
            <a:srgbClr val="ED7D31">
              <a:hueOff val="-1455363"/>
              <a:satOff val="-83928"/>
              <a:lumOff val="8628"/>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ts val="1200"/>
            </a:spcAft>
            <a:buNone/>
          </a:pPr>
          <a:r>
            <a:rPr lang="en-US" sz="1400" kern="1200" dirty="0">
              <a:solidFill>
                <a:sysClr val="windowText" lastClr="000000">
                  <a:hueOff val="0"/>
                  <a:satOff val="0"/>
                  <a:lumOff val="0"/>
                  <a:alphaOff val="0"/>
                </a:sysClr>
              </a:solidFill>
              <a:latin typeface="Calibri" panose="020F0502020204030204"/>
              <a:ea typeface="+mn-ea"/>
              <a:cs typeface="+mn-cs"/>
            </a:rPr>
            <a:t>Facilitate leaders and teams’ application of skills, resources, and abilities within their context</a:t>
          </a:r>
        </a:p>
        <a:p>
          <a:pPr marL="0" lvl="0" indent="0" algn="l" defTabSz="622300">
            <a:lnSpc>
              <a:spcPct val="90000"/>
            </a:lnSpc>
            <a:spcBef>
              <a:spcPct val="0"/>
            </a:spcBef>
            <a:spcAft>
              <a:spcPts val="1200"/>
            </a:spcAft>
            <a:buNone/>
          </a:pPr>
          <a:r>
            <a:rPr lang="en-US" sz="1400" kern="1200" dirty="0">
              <a:solidFill>
                <a:sysClr val="windowText" lastClr="000000">
                  <a:hueOff val="0"/>
                  <a:satOff val="0"/>
                  <a:lumOff val="0"/>
                  <a:alphaOff val="0"/>
                </a:sysClr>
              </a:solidFill>
              <a:latin typeface="Calibri" panose="020F0502020204030204"/>
              <a:ea typeface="+mn-ea"/>
              <a:cs typeface="+mn-cs"/>
            </a:rPr>
            <a:t>Provide supportive behavioral coaching to leaders and teams </a:t>
          </a:r>
        </a:p>
        <a:p>
          <a:pPr marL="0" lvl="0" indent="0" algn="l" defTabSz="622300">
            <a:lnSpc>
              <a:spcPct val="90000"/>
            </a:lnSpc>
            <a:spcBef>
              <a:spcPct val="0"/>
            </a:spcBef>
            <a:spcAft>
              <a:spcPts val="1200"/>
            </a:spcAft>
            <a:buNone/>
          </a:pPr>
          <a:r>
            <a:rPr lang="en-US" sz="1400" kern="1200" dirty="0">
              <a:solidFill>
                <a:sysClr val="windowText" lastClr="000000">
                  <a:hueOff val="0"/>
                  <a:satOff val="0"/>
                  <a:lumOff val="0"/>
                  <a:alphaOff val="0"/>
                </a:sysClr>
              </a:solidFill>
              <a:latin typeface="Calibri" panose="020F0502020204030204"/>
              <a:ea typeface="+mn-ea"/>
              <a:cs typeface="+mn-cs"/>
            </a:rPr>
            <a:t>Facilitate collective     learning and adaptive problem solving</a:t>
          </a:r>
        </a:p>
        <a:p>
          <a:pPr marL="0" lvl="0" indent="0" algn="l" defTabSz="622300">
            <a:lnSpc>
              <a:spcPct val="90000"/>
            </a:lnSpc>
            <a:spcBef>
              <a:spcPct val="0"/>
            </a:spcBef>
            <a:spcAft>
              <a:spcPts val="0"/>
            </a:spcAft>
            <a:buNone/>
          </a:pPr>
          <a:r>
            <a:rPr lang="en-US" sz="1400" kern="1200" dirty="0">
              <a:solidFill>
                <a:sysClr val="windowText" lastClr="000000">
                  <a:hueOff val="0"/>
                  <a:satOff val="0"/>
                  <a:lumOff val="0"/>
                  <a:alphaOff val="0"/>
                </a:sysClr>
              </a:solidFill>
              <a:latin typeface="Calibri" panose="020F0502020204030204"/>
              <a:ea typeface="+mn-ea"/>
              <a:cs typeface="+mn-cs"/>
            </a:rPr>
            <a:t>Transition out of intensive implementation support</a:t>
          </a:r>
        </a:p>
      </dsp:txBody>
      <dsp:txXfrm>
        <a:off x="6145091" y="2061507"/>
        <a:ext cx="2316411" cy="2937203"/>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60784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F4DEFBC8-BE9F-7E40-A9E1-E8999EA974B2}" type="datetime1">
              <a:rPr lang="en-US" smtClean="0"/>
              <a:t>12/2/21</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r>
              <a:rPr lang="en-US"/>
              <a:t>Aldridge, Murray, Prinz, Boothroyd, Veazey, &amp; Morgan  (2016, March)</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50751086-7DE5-584C-9196-DD0F778C4C3A}" type="slidenum">
              <a:rPr lang="en-US" smtClean="0"/>
              <a:t>‹#›</a:t>
            </a:fld>
            <a:endParaRPr lang="en-US"/>
          </a:p>
        </p:txBody>
      </p:sp>
    </p:spTree>
    <p:extLst>
      <p:ext uri="{BB962C8B-B14F-4D97-AF65-F5344CB8AC3E}">
        <p14:creationId xmlns:p14="http://schemas.microsoft.com/office/powerpoint/2010/main" val="4240131926"/>
      </p:ext>
    </p:extLst>
  </p:cSld>
  <p:clrMap bg1="lt1" tx1="dk1" bg2="lt2" tx2="dk2" accent1="accent1" accent2="accent2" accent3="accent3" accent4="accent4" accent5="accent5" accent6="accent6" hlink="hlink" folHlink="folHlink"/>
  <p:hf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a:t>The Impact Center at FPG  (2019, October)</a:t>
            </a:r>
          </a:p>
        </p:txBody>
      </p:sp>
      <p:sp>
        <p:nvSpPr>
          <p:cNvPr id="6" name="Slide Number Placeholder 5"/>
          <p:cNvSpPr>
            <a:spLocks noGrp="1"/>
          </p:cNvSpPr>
          <p:nvPr>
            <p:ph type="sldNum" sz="quarter" idx="12"/>
          </p:nvPr>
        </p:nvSpPr>
        <p:spPr/>
        <p:txBody>
          <a:bodyPr/>
          <a:lstStyle/>
          <a:p>
            <a:fld id="{50751086-7DE5-584C-9196-DD0F778C4C3A}" type="slidenum">
              <a:rPr lang="en-US" smtClean="0"/>
              <a:t>1</a:t>
            </a:fld>
            <a:endParaRPr lang="en-US"/>
          </a:p>
        </p:txBody>
      </p:sp>
    </p:spTree>
    <p:extLst>
      <p:ext uri="{BB962C8B-B14F-4D97-AF65-F5344CB8AC3E}">
        <p14:creationId xmlns:p14="http://schemas.microsoft.com/office/powerpoint/2010/main" val="1384144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want to highlight that this is not a linear process. When we plan, provide, and track our support, we are using many of the core components all in a one-hour call.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0751086-7DE5-584C-9196-DD0F778C4C3A}" type="slidenum">
              <a:rPr lang="en-US" smtClean="0"/>
              <a:t>11</a:t>
            </a:fld>
            <a:endParaRPr lang="en-US"/>
          </a:p>
        </p:txBody>
      </p:sp>
    </p:spTree>
    <p:extLst>
      <p:ext uri="{BB962C8B-B14F-4D97-AF65-F5344CB8AC3E}">
        <p14:creationId xmlns:p14="http://schemas.microsoft.com/office/powerpoint/2010/main" val="395134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a:t>The Impact Center at FPG  (2019, October)</a:t>
            </a:r>
          </a:p>
        </p:txBody>
      </p:sp>
      <p:sp>
        <p:nvSpPr>
          <p:cNvPr id="6" name="Slide Number Placeholder 5"/>
          <p:cNvSpPr>
            <a:spLocks noGrp="1"/>
          </p:cNvSpPr>
          <p:nvPr>
            <p:ph type="sldNum" sz="quarter" idx="12"/>
          </p:nvPr>
        </p:nvSpPr>
        <p:spPr/>
        <p:txBody>
          <a:bodyPr/>
          <a:lstStyle/>
          <a:p>
            <a:fld id="{50751086-7DE5-584C-9196-DD0F778C4C3A}" type="slidenum">
              <a:rPr lang="en-US" smtClean="0"/>
              <a:t>2</a:t>
            </a:fld>
            <a:endParaRPr lang="en-US"/>
          </a:p>
        </p:txBody>
      </p:sp>
    </p:spTree>
    <p:extLst>
      <p:ext uri="{BB962C8B-B14F-4D97-AF65-F5344CB8AC3E}">
        <p14:creationId xmlns:p14="http://schemas.microsoft.com/office/powerpoint/2010/main" val="701706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about this stage and refer to it as the black box we need to unpack more in order to effectively put programs in place to get to the outcomes shown in research.</a:t>
            </a:r>
          </a:p>
        </p:txBody>
      </p:sp>
      <p:sp>
        <p:nvSpPr>
          <p:cNvPr id="5" name="Footer Placeholder 4"/>
          <p:cNvSpPr>
            <a:spLocks noGrp="1"/>
          </p:cNvSpPr>
          <p:nvPr>
            <p:ph type="ftr" sz="quarter" idx="11"/>
          </p:nvPr>
        </p:nvSpPr>
        <p:spPr/>
        <p:txBody>
          <a:bodyPr/>
          <a:lstStyle/>
          <a:p>
            <a:r>
              <a:rPr lang="en-US"/>
              <a:t>The Impact Center at FPG  (2019, October)</a:t>
            </a:r>
          </a:p>
        </p:txBody>
      </p:sp>
      <p:sp>
        <p:nvSpPr>
          <p:cNvPr id="6" name="Slide Number Placeholder 5"/>
          <p:cNvSpPr>
            <a:spLocks noGrp="1"/>
          </p:cNvSpPr>
          <p:nvPr>
            <p:ph type="sldNum" sz="quarter" idx="12"/>
          </p:nvPr>
        </p:nvSpPr>
        <p:spPr/>
        <p:txBody>
          <a:bodyPr/>
          <a:lstStyle/>
          <a:p>
            <a:fld id="{50751086-7DE5-584C-9196-DD0F778C4C3A}" type="slidenum">
              <a:rPr lang="en-US" smtClean="0"/>
              <a:t>4</a:t>
            </a:fld>
            <a:endParaRPr lang="en-US"/>
          </a:p>
        </p:txBody>
      </p:sp>
    </p:spTree>
    <p:extLst>
      <p:ext uri="{BB962C8B-B14F-4D97-AF65-F5344CB8AC3E}">
        <p14:creationId xmlns:p14="http://schemas.microsoft.com/office/powerpoint/2010/main" val="19853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5</a:t>
            </a:fld>
            <a:endParaRPr lang="en-US"/>
          </a:p>
        </p:txBody>
      </p:sp>
    </p:spTree>
    <p:extLst>
      <p:ext uri="{BB962C8B-B14F-4D97-AF65-F5344CB8AC3E}">
        <p14:creationId xmlns:p14="http://schemas.microsoft.com/office/powerpoint/2010/main" val="3261819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6</a:t>
            </a:fld>
            <a:endParaRPr lang="en-US"/>
          </a:p>
        </p:txBody>
      </p:sp>
    </p:spTree>
    <p:extLst>
      <p:ext uri="{BB962C8B-B14F-4D97-AF65-F5344CB8AC3E}">
        <p14:creationId xmlns:p14="http://schemas.microsoft.com/office/powerpoint/2010/main" val="260358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Equation adapted from </a:t>
            </a:r>
            <a:r>
              <a:rPr lang="en-US" sz="1200" kern="1200" dirty="0" err="1">
                <a:solidFill>
                  <a:schemeClr val="tx1"/>
                </a:solidFill>
                <a:effectLst/>
                <a:latin typeface="+mn-lt"/>
                <a:ea typeface="+mn-ea"/>
                <a:cs typeface="+mn-cs"/>
              </a:rPr>
              <a:t>Fixsen</a:t>
            </a:r>
            <a:r>
              <a:rPr lang="en-US" sz="1200" kern="1200" dirty="0">
                <a:solidFill>
                  <a:schemeClr val="tx1"/>
                </a:solidFill>
                <a:effectLst/>
                <a:latin typeface="+mn-lt"/>
                <a:ea typeface="+mn-ea"/>
                <a:cs typeface="+mn-cs"/>
              </a:rPr>
              <a:t>, D., </a:t>
            </a:r>
            <a:r>
              <a:rPr lang="en-US" sz="1200" kern="1200" dirty="0" err="1">
                <a:solidFill>
                  <a:schemeClr val="tx1"/>
                </a:solidFill>
                <a:effectLst/>
                <a:latin typeface="+mn-lt"/>
                <a:ea typeface="+mn-ea"/>
                <a:cs typeface="+mn-cs"/>
              </a:rPr>
              <a:t>Blase</a:t>
            </a:r>
            <a:r>
              <a:rPr lang="en-US" sz="1200" kern="1200" dirty="0">
                <a:solidFill>
                  <a:schemeClr val="tx1"/>
                </a:solidFill>
                <a:effectLst/>
                <a:latin typeface="+mn-lt"/>
                <a:ea typeface="+mn-ea"/>
                <a:cs typeface="+mn-cs"/>
              </a:rPr>
              <a:t>, K., Metz, A., &amp; Van Dyke, M. (2013) Statewide implementation of evidence-based programs.  Exceptional Children, 79, 213-230.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Pérez, D., Van der </a:t>
            </a:r>
            <a:r>
              <a:rPr lang="en-US" sz="1200" kern="1200" dirty="0" err="1">
                <a:solidFill>
                  <a:schemeClr val="tx1"/>
                </a:solidFill>
                <a:effectLst/>
                <a:latin typeface="+mn-lt"/>
                <a:ea typeface="+mn-ea"/>
                <a:cs typeface="+mn-cs"/>
              </a:rPr>
              <a:t>Stuyft</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Zabala</a:t>
            </a:r>
            <a:r>
              <a:rPr lang="en-US" sz="1200" kern="1200" dirty="0">
                <a:solidFill>
                  <a:schemeClr val="tx1"/>
                </a:solidFill>
                <a:effectLst/>
                <a:latin typeface="+mn-lt"/>
                <a:ea typeface="+mn-ea"/>
                <a:cs typeface="+mn-cs"/>
              </a:rPr>
              <a:t>, M. C., Castro, M., &amp; </a:t>
            </a:r>
            <a:r>
              <a:rPr lang="en-US" sz="1200" kern="1200" dirty="0" err="1">
                <a:solidFill>
                  <a:schemeClr val="tx1"/>
                </a:solidFill>
                <a:effectLst/>
                <a:latin typeface="+mn-lt"/>
                <a:ea typeface="+mn-ea"/>
                <a:cs typeface="+mn-cs"/>
              </a:rPr>
              <a:t>Lefèvre</a:t>
            </a:r>
            <a:r>
              <a:rPr lang="en-US" sz="1200" kern="1200" dirty="0">
                <a:solidFill>
                  <a:schemeClr val="tx1"/>
                </a:solidFill>
                <a:effectLst/>
                <a:latin typeface="+mn-lt"/>
                <a:ea typeface="+mn-ea"/>
                <a:cs typeface="+mn-cs"/>
              </a:rPr>
              <a:t>, P. (2016). A modified theoretical framework to assess implementation fidelity of adaptive public health interventions. </a:t>
            </a:r>
            <a:r>
              <a:rPr lang="en-US" sz="1200" i="1" kern="1200" dirty="0">
                <a:solidFill>
                  <a:schemeClr val="tx1"/>
                </a:solidFill>
                <a:effectLst/>
                <a:latin typeface="+mn-lt"/>
                <a:ea typeface="+mn-ea"/>
                <a:cs typeface="+mn-cs"/>
              </a:rPr>
              <a:t>Implementation Science : IS, 11</a:t>
            </a:r>
            <a:r>
              <a:rPr lang="en-US" sz="1200" kern="1200" dirty="0">
                <a:solidFill>
                  <a:schemeClr val="tx1"/>
                </a:solidFill>
                <a:effectLst/>
                <a:latin typeface="+mn-lt"/>
                <a:ea typeface="+mn-ea"/>
                <a:cs typeface="+mn-cs"/>
              </a:rPr>
              <a:t>, 91. doi:10.1186/s13012-016-0457-8</a:t>
            </a:r>
          </a:p>
        </p:txBody>
      </p:sp>
      <p:sp>
        <p:nvSpPr>
          <p:cNvPr id="5" name="Footer Placeholder 4"/>
          <p:cNvSpPr>
            <a:spLocks noGrp="1"/>
          </p:cNvSpPr>
          <p:nvPr>
            <p:ph type="ftr" sz="quarter" idx="11"/>
          </p:nvPr>
        </p:nvSpPr>
        <p:spPr/>
        <p:txBody>
          <a:bodyPr/>
          <a:lstStyle/>
          <a:p>
            <a:r>
              <a:rPr lang="en-US"/>
              <a:t>The Impact Center at FPG  (2019, October)</a:t>
            </a:r>
          </a:p>
        </p:txBody>
      </p:sp>
      <p:sp>
        <p:nvSpPr>
          <p:cNvPr id="6" name="Slide Number Placeholder 5"/>
          <p:cNvSpPr>
            <a:spLocks noGrp="1"/>
          </p:cNvSpPr>
          <p:nvPr>
            <p:ph type="sldNum" sz="quarter" idx="12"/>
          </p:nvPr>
        </p:nvSpPr>
        <p:spPr/>
        <p:txBody>
          <a:bodyPr/>
          <a:lstStyle/>
          <a:p>
            <a:fld id="{50751086-7DE5-584C-9196-DD0F778C4C3A}" type="slidenum">
              <a:rPr lang="en-US" smtClean="0"/>
              <a:t>7</a:t>
            </a:fld>
            <a:endParaRPr lang="en-US"/>
          </a:p>
        </p:txBody>
      </p:sp>
    </p:spTree>
    <p:extLst>
      <p:ext uri="{BB962C8B-B14F-4D97-AF65-F5344CB8AC3E}">
        <p14:creationId xmlns:p14="http://schemas.microsoft.com/office/powerpoint/2010/main" val="548916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capacity is built and performing in these key areas, the performance goals/outcomes are in green above. The CCA is focused on measuring capacity in a snapshot of the moment in time that we are administering and then looking for growth and areas of need over time in order to plan for our support and what you all need in your initiative. There is also an implementation drivers assessment IDA for use with service delivery agencies.</a:t>
            </a:r>
          </a:p>
          <a:p>
            <a:endParaRPr lang="en-US" dirty="0"/>
          </a:p>
          <a:p>
            <a:r>
              <a:rPr lang="en-US" dirty="0"/>
              <a:t>Aldridge, W. A., II, </a:t>
            </a:r>
            <a:r>
              <a:rPr lang="en-US" dirty="0" err="1"/>
              <a:t>Boothroyd</a:t>
            </a:r>
            <a:r>
              <a:rPr lang="en-US" dirty="0"/>
              <a:t>, R. I., Fleming, W. O., Lofts </a:t>
            </a:r>
            <a:r>
              <a:rPr lang="en-US" dirty="0" err="1"/>
              <a:t>Jarboe</a:t>
            </a:r>
            <a:r>
              <a:rPr lang="en-US" dirty="0"/>
              <a:t>, K., Morrow, J., Ritchie, G. F., &amp; </a:t>
            </a:r>
            <a:r>
              <a:rPr lang="en-US" dirty="0" err="1"/>
              <a:t>Sebian</a:t>
            </a:r>
            <a:r>
              <a:rPr lang="en-US" dirty="0"/>
              <a:t>, J. (2016). Transforming community prevention systems for sustained impact: Embedding active implementation and scaling functions. Translational Behavioral Medicine, 6, 135-144. doi:10.1007/s13142-015-0351-y</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effectLst/>
              </a:rPr>
              <a:t>Aldridge, W.A., II, </a:t>
            </a:r>
            <a:r>
              <a:rPr lang="en-US" sz="1200" dirty="0">
                <a:effectLst/>
              </a:rPr>
              <a:t>Brown, J., &amp; Bumbarger, B. K.  </a:t>
            </a:r>
            <a:r>
              <a:rPr lang="en-US" sz="1200" i="1" dirty="0">
                <a:effectLst/>
              </a:rPr>
              <a:t>The role of external change agents in developing hospitable service systems for scaling effective prevention strategies</a:t>
            </a:r>
            <a:r>
              <a:rPr lang="en-US" sz="1200" dirty="0">
                <a:effectLst/>
              </a:rPr>
              <a:t>. Manuscript in preparation.</a:t>
            </a:r>
            <a:endParaRPr lang="en-US" dirty="0">
              <a:effectLst/>
            </a:endParaRPr>
          </a:p>
        </p:txBody>
      </p:sp>
      <p:sp>
        <p:nvSpPr>
          <p:cNvPr id="5" name="Footer Placeholder 4"/>
          <p:cNvSpPr>
            <a:spLocks noGrp="1"/>
          </p:cNvSpPr>
          <p:nvPr>
            <p:ph type="ftr" sz="quarter" idx="11"/>
          </p:nvPr>
        </p:nvSpPr>
        <p:spPr/>
        <p:txBody>
          <a:bodyPr/>
          <a:lstStyle/>
          <a:p>
            <a:r>
              <a:rPr lang="en-US"/>
              <a:t>The Impact Center at FPG  (2019, October)</a:t>
            </a:r>
          </a:p>
        </p:txBody>
      </p:sp>
      <p:sp>
        <p:nvSpPr>
          <p:cNvPr id="6" name="Slide Number Placeholder 5"/>
          <p:cNvSpPr>
            <a:spLocks noGrp="1"/>
          </p:cNvSpPr>
          <p:nvPr>
            <p:ph type="sldNum" sz="quarter" idx="12"/>
          </p:nvPr>
        </p:nvSpPr>
        <p:spPr/>
        <p:txBody>
          <a:bodyPr/>
          <a:lstStyle/>
          <a:p>
            <a:fld id="{50751086-7DE5-584C-9196-DD0F778C4C3A}" type="slidenum">
              <a:rPr lang="en-US" smtClean="0"/>
              <a:t>8</a:t>
            </a:fld>
            <a:endParaRPr lang="en-US"/>
          </a:p>
        </p:txBody>
      </p:sp>
    </p:spTree>
    <p:extLst>
      <p:ext uri="{BB962C8B-B14F-4D97-AF65-F5344CB8AC3E}">
        <p14:creationId xmlns:p14="http://schemas.microsoft.com/office/powerpoint/2010/main" val="2521268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33">
              <a:defRPr/>
            </a:pPr>
            <a:r>
              <a:rPr lang="en-US" dirty="0"/>
              <a:t>Aldridge, W. A., II, Boothroyd, R. I., Veazey, C. A., Powell, B. J., Murray, D. W., &amp; Prinz, R. J. (2018, May). </a:t>
            </a:r>
            <a:r>
              <a:rPr lang="en-US" i="1" dirty="0"/>
              <a:t>Ensuring Active Implementation Support for North Carolina Counties Scaling the Triple P System of Interventions</a:t>
            </a:r>
            <a:r>
              <a:rPr lang="en-US" dirty="0"/>
              <a:t>. Chapel Hill, NC: The Impact Center at Frank Porter Graham Child Development Institute, University of North Carolina at Chapel Hill. </a:t>
            </a:r>
          </a:p>
          <a:p>
            <a:endParaRPr lang="en-US" dirty="0"/>
          </a:p>
          <a:p>
            <a:r>
              <a:rPr lang="en-US" dirty="0" err="1"/>
              <a:t>Chinman</a:t>
            </a:r>
            <a:r>
              <a:rPr lang="en-US" dirty="0"/>
              <a:t> M, Acosta J, </a:t>
            </a:r>
            <a:r>
              <a:rPr lang="en-US" dirty="0" err="1"/>
              <a:t>Ebener</a:t>
            </a:r>
            <a:r>
              <a:rPr lang="en-US" dirty="0"/>
              <a:t> P, Malone PS, Slaughter ME. Can implementation support help community-based settings better deliver evidence-based sexual health promotion programs? A randomized trial of Getting To Outcomes®. </a:t>
            </a:r>
            <a:r>
              <a:rPr lang="en-US" i="1" dirty="0"/>
              <a:t>Implementation Science. </a:t>
            </a:r>
            <a:r>
              <a:rPr lang="en-US" dirty="0"/>
              <a:t>2016;11(1):78.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National Academies of Sciences, E., &amp; Medicine. (2019). </a:t>
            </a:r>
            <a:r>
              <a:rPr lang="en-US" sz="1200" i="1" kern="1200" dirty="0">
                <a:solidFill>
                  <a:schemeClr val="tx1"/>
                </a:solidFill>
                <a:effectLst/>
                <a:latin typeface="+mn-lt"/>
                <a:ea typeface="+mn-ea"/>
                <a:cs typeface="+mn-cs"/>
              </a:rPr>
              <a:t>Fostering Healthy Mental, Emotional, and Behavioral Development in Children and Youth: A National Agenda</a:t>
            </a:r>
            <a:r>
              <a:rPr lang="en-US" sz="1200" kern="1200" dirty="0">
                <a:solidFill>
                  <a:schemeClr val="tx1"/>
                </a:solidFill>
                <a:effectLst/>
                <a:latin typeface="+mn-lt"/>
                <a:ea typeface="+mn-ea"/>
                <a:cs typeface="+mn-cs"/>
              </a:rPr>
              <a:t>. Washington, DC: The National Academies Press.</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The Impact Center at FPG  (2019, October)</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51086-7DE5-584C-9196-DD0F778C4C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5728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that co-creation partner support looks like in the NC system created to support the use of Triple P.</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r>
              <a:rPr lang="en-US"/>
              <a:t>Aldridge, Murray, Prinz, Boothroyd, Veazey, &amp; Morgan  (2016, March)</a:t>
            </a:r>
          </a:p>
        </p:txBody>
      </p:sp>
      <p:sp>
        <p:nvSpPr>
          <p:cNvPr id="6" name="Slide Number Placeholder 5"/>
          <p:cNvSpPr>
            <a:spLocks noGrp="1"/>
          </p:cNvSpPr>
          <p:nvPr>
            <p:ph type="sldNum" sz="quarter" idx="12"/>
          </p:nvPr>
        </p:nvSpPr>
        <p:spPr/>
        <p:txBody>
          <a:bodyPr/>
          <a:lstStyle/>
          <a:p>
            <a:fld id="{50751086-7DE5-584C-9196-DD0F778C4C3A}" type="slidenum">
              <a:rPr lang="en-US" smtClean="0"/>
              <a:t>10</a:t>
            </a:fld>
            <a:endParaRPr lang="en-US"/>
          </a:p>
        </p:txBody>
      </p:sp>
    </p:spTree>
    <p:extLst>
      <p:ext uri="{BB962C8B-B14F-4D97-AF65-F5344CB8AC3E}">
        <p14:creationId xmlns:p14="http://schemas.microsoft.com/office/powerpoint/2010/main" val="34203335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ags" Target="../tags/tag38.xml"/><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75FEC6-1326-49E4-AC22-17790E9B55B3}"/>
              </a:ext>
            </a:extLst>
          </p:cNvPr>
          <p:cNvPicPr>
            <a:picLocks noChangeAspect="1"/>
          </p:cNvPicPr>
          <p:nvPr userDrawn="1"/>
        </p:nvPicPr>
        <p:blipFill>
          <a:blip r:embed="rId3"/>
          <a:stretch>
            <a:fillRect/>
          </a:stretch>
        </p:blipFill>
        <p:spPr>
          <a:xfrm>
            <a:off x="0" y="0"/>
            <a:ext cx="9144000" cy="4354055"/>
          </a:xfrm>
          <a:prstGeom prst="rect">
            <a:avLst/>
          </a:prstGeom>
        </p:spPr>
      </p:pic>
      <p:sp>
        <p:nvSpPr>
          <p:cNvPr id="4" name="Rounded Rectangle 3"/>
          <p:cNvSpPr/>
          <p:nvPr userDrawn="1"/>
        </p:nvSpPr>
        <p:spPr>
          <a:xfrm>
            <a:off x="527957" y="576943"/>
            <a:ext cx="8153399" cy="3497217"/>
          </a:xfrm>
          <a:prstGeom prst="roundRect">
            <a:avLst>
              <a:gd name="adj" fmla="val 0"/>
            </a:avLst>
          </a:prstGeom>
          <a:solidFill>
            <a:schemeClr val="bg1">
              <a:alpha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necklace&#10;&#10;Description automatically generated">
            <a:extLst>
              <a:ext uri="{FF2B5EF4-FFF2-40B4-BE49-F238E27FC236}">
                <a16:creationId xmlns:a16="http://schemas.microsoft.com/office/drawing/2014/main" id="{3A58D373-C76B-D24E-9DB1-88F73594560F}"/>
              </a:ext>
            </a:extLst>
          </p:cNvPr>
          <p:cNvPicPr>
            <a:picLocks noChangeAspect="1"/>
          </p:cNvPicPr>
          <p:nvPr userDrawn="1"/>
        </p:nvPicPr>
        <p:blipFill>
          <a:blip r:embed="rId4"/>
          <a:stretch>
            <a:fillRect/>
          </a:stretch>
        </p:blipFill>
        <p:spPr>
          <a:xfrm>
            <a:off x="7652892" y="3297825"/>
            <a:ext cx="1023021" cy="776335"/>
          </a:xfrm>
          <a:prstGeom prst="rect">
            <a:avLst/>
          </a:prstGeom>
        </p:spPr>
      </p:pic>
      <p:sp>
        <p:nvSpPr>
          <p:cNvPr id="2" name="Title 1"/>
          <p:cNvSpPr>
            <a:spLocks noGrp="1"/>
          </p:cNvSpPr>
          <p:nvPr>
            <p:ph type="ctrTitle"/>
          </p:nvPr>
        </p:nvSpPr>
        <p:spPr>
          <a:xfrm>
            <a:off x="936171" y="789445"/>
            <a:ext cx="7336971" cy="1294367"/>
          </a:xfrm>
          <a:prstGeom prst="rect">
            <a:avLst/>
          </a:prstGeom>
          <a:noFill/>
          <a:ln w="12700">
            <a:noFill/>
          </a:ln>
        </p:spPr>
        <p:txBody>
          <a:bodyPr anchor="ctr"/>
          <a:lstStyle>
            <a:lvl1pPr algn="ctr">
              <a:defRPr sz="3200" b="1">
                <a:solidFill>
                  <a:srgbClr val="002060"/>
                </a:solidFill>
                <a:latin typeface="Lato" panose="020F0502020204030203"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936171" y="2142536"/>
            <a:ext cx="7336971" cy="861969"/>
          </a:xfrm>
        </p:spPr>
        <p:txBody>
          <a:bodyPr>
            <a:normAutofit/>
          </a:bodyPr>
          <a:lstStyle>
            <a:lvl1pPr marL="0" indent="0" algn="ctr">
              <a:lnSpc>
                <a:spcPct val="100000"/>
              </a:lnSpc>
              <a:spcBef>
                <a:spcPts val="0"/>
              </a:spcBef>
              <a:buNone/>
              <a:defRPr sz="1600" b="0">
                <a:solidFill>
                  <a:srgbClr val="002060"/>
                </a:solidFill>
                <a:latin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author names and affiliations</a:t>
            </a:r>
          </a:p>
          <a:p>
            <a:endParaRPr lang="en-US" dirty="0"/>
          </a:p>
        </p:txBody>
      </p:sp>
      <p:sp>
        <p:nvSpPr>
          <p:cNvPr id="8" name="Text Placeholder 7"/>
          <p:cNvSpPr>
            <a:spLocks noGrp="1"/>
          </p:cNvSpPr>
          <p:nvPr>
            <p:ph type="body" sz="quarter" idx="12" hasCustomPrompt="1"/>
          </p:nvPr>
        </p:nvSpPr>
        <p:spPr>
          <a:xfrm>
            <a:off x="936171" y="3073561"/>
            <a:ext cx="7336971" cy="562769"/>
          </a:xfrm>
        </p:spPr>
        <p:txBody>
          <a:bodyPr anchor="ctr">
            <a:normAutofit/>
          </a:bodyPr>
          <a:lstStyle>
            <a:lvl1pPr marL="0" indent="0" algn="ctr">
              <a:buNone/>
              <a:defRPr sz="1200" b="1" baseline="0">
                <a:solidFill>
                  <a:srgbClr val="002060"/>
                </a:solidFill>
                <a:latin typeface="Lato" panose="020F0502020204030203" pitchFamily="34" charset="0"/>
              </a:defRPr>
            </a:lvl1pPr>
          </a:lstStyle>
          <a:p>
            <a:pPr lvl="0"/>
            <a:r>
              <a:rPr lang="en-US" dirty="0"/>
              <a:t>Click to edit presentation venue and date</a:t>
            </a:r>
          </a:p>
        </p:txBody>
      </p:sp>
    </p:spTree>
    <p:custDataLst>
      <p:tags r:id="rId1"/>
    </p:custDataLst>
    <p:extLst>
      <p:ext uri="{BB962C8B-B14F-4D97-AF65-F5344CB8AC3E}">
        <p14:creationId xmlns:p14="http://schemas.microsoft.com/office/powerpoint/2010/main" val="1586556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75BC2DA-27BA-5445-8755-125E8240B39D}"/>
              </a:ext>
            </a:extLst>
          </p:cNvPr>
          <p:cNvSpPr/>
          <p:nvPr userDrawn="1"/>
        </p:nvSpPr>
        <p:spPr>
          <a:xfrm>
            <a:off x="294053" y="1191348"/>
            <a:ext cx="4151377" cy="6093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294053" y="1868964"/>
            <a:ext cx="4151377" cy="26982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71402" y="1868699"/>
            <a:ext cx="4151376" cy="269825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26D31FA6-A05C-A742-B6C3-5531699466D4}" type="slidenum">
              <a:rPr lang="en-US" smtClean="0"/>
              <a:t>‹#›</a:t>
            </a:fld>
            <a:endParaRPr lang="en-US"/>
          </a:p>
        </p:txBody>
      </p:sp>
      <p:sp>
        <p:nvSpPr>
          <p:cNvPr id="11" name="Text Placeholder 4"/>
          <p:cNvSpPr>
            <a:spLocks noGrp="1"/>
          </p:cNvSpPr>
          <p:nvPr>
            <p:ph type="body" sz="quarter" idx="13"/>
          </p:nvPr>
        </p:nvSpPr>
        <p:spPr>
          <a:xfrm>
            <a:off x="294053" y="1191348"/>
            <a:ext cx="3325445" cy="541036"/>
          </a:xfrm>
          <a:prstGeom prst="roundRect">
            <a:avLst/>
          </a:prstGeom>
          <a:noFill/>
          <a:ln>
            <a:noFill/>
          </a:ln>
        </p:spPr>
        <p:txBody>
          <a:bodyPr anchor="ctr">
            <a:normAutofit/>
          </a:bodyPr>
          <a:lstStyle>
            <a:lvl1pPr marL="0" indent="0" algn="ctr">
              <a:buNone/>
              <a:defRPr sz="2000" b="0">
                <a:ln>
                  <a:noFill/>
                </a:ln>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itle 1"/>
          <p:cNvSpPr>
            <a:spLocks noGrp="1"/>
          </p:cNvSpPr>
          <p:nvPr>
            <p:ph type="title"/>
          </p:nvPr>
        </p:nvSpPr>
        <p:spPr>
          <a:xfrm>
            <a:off x="1160785" y="532281"/>
            <a:ext cx="6569290" cy="590777"/>
          </a:xfrm>
          <a:ln>
            <a:solidFill>
              <a:srgbClr val="35A9A1"/>
            </a:solidFill>
          </a:ln>
        </p:spPr>
        <p:txBody>
          <a:bodyPr/>
          <a:lstStyle>
            <a:lvl1pPr algn="ctr">
              <a:defRPr/>
            </a:lvl1pPr>
          </a:lstStyle>
          <a:p>
            <a:r>
              <a:rPr lang="en-US" dirty="0"/>
              <a:t>Click to edit Master title style</a:t>
            </a:r>
          </a:p>
        </p:txBody>
      </p:sp>
      <p:sp>
        <p:nvSpPr>
          <p:cNvPr id="13" name="Rounded Rectangle 12">
            <a:extLst>
              <a:ext uri="{FF2B5EF4-FFF2-40B4-BE49-F238E27FC236}">
                <a16:creationId xmlns:a16="http://schemas.microsoft.com/office/drawing/2014/main" id="{8C932155-3761-AB4C-8F6F-54345B2661FB}"/>
              </a:ext>
            </a:extLst>
          </p:cNvPr>
          <p:cNvSpPr/>
          <p:nvPr userDrawn="1"/>
        </p:nvSpPr>
        <p:spPr>
          <a:xfrm>
            <a:off x="4671402" y="1191348"/>
            <a:ext cx="4151377" cy="6093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4">
            <a:extLst>
              <a:ext uri="{FF2B5EF4-FFF2-40B4-BE49-F238E27FC236}">
                <a16:creationId xmlns:a16="http://schemas.microsoft.com/office/drawing/2014/main" id="{1C7D06DB-051D-2447-958A-A4E9EA152EAF}"/>
              </a:ext>
            </a:extLst>
          </p:cNvPr>
          <p:cNvSpPr>
            <a:spLocks noGrp="1"/>
          </p:cNvSpPr>
          <p:nvPr>
            <p:ph type="body" sz="quarter" idx="14"/>
          </p:nvPr>
        </p:nvSpPr>
        <p:spPr>
          <a:xfrm>
            <a:off x="4671402" y="1191348"/>
            <a:ext cx="3325445" cy="541036"/>
          </a:xfrm>
          <a:prstGeom prst="roundRect">
            <a:avLst/>
          </a:prstGeom>
          <a:noFill/>
          <a:ln>
            <a:noFill/>
          </a:ln>
        </p:spPr>
        <p:txBody>
          <a:bodyPr anchor="ctr">
            <a:normAutofit/>
          </a:bodyPr>
          <a:lstStyle>
            <a:lvl1pPr marL="0" indent="0" algn="ctr">
              <a:buNone/>
              <a:defRPr sz="2000" b="0">
                <a:ln>
                  <a:noFill/>
                </a:ln>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81134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6">
            <a:extLst>
              <a:ext uri="{FF2B5EF4-FFF2-40B4-BE49-F238E27FC236}">
                <a16:creationId xmlns:a16="http://schemas.microsoft.com/office/drawing/2014/main" id="{2DAF753F-A2CE-4167-AF99-CF237C131327}"/>
              </a:ext>
            </a:extLst>
          </p:cNvPr>
          <p:cNvSpPr>
            <a:spLocks noGrp="1"/>
          </p:cNvSpPr>
          <p:nvPr>
            <p:ph type="title"/>
          </p:nvPr>
        </p:nvSpPr>
        <p:spPr>
          <a:xfrm>
            <a:off x="198021" y="622116"/>
            <a:ext cx="8592194" cy="537583"/>
          </a:xfrm>
        </p:spPr>
        <p:txBody>
          <a:bodyPr>
            <a:noAutofit/>
          </a:bodyPr>
          <a:lstStyle>
            <a:lvl1pPr>
              <a:defRPr b="0">
                <a:solidFill>
                  <a:srgbClr val="11294B"/>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2006ED59-E891-4E8C-A0B9-D405A49BF71E}"/>
              </a:ext>
            </a:extLst>
          </p:cNvPr>
          <p:cNvSpPr>
            <a:spLocks noGrp="1"/>
          </p:cNvSpPr>
          <p:nvPr>
            <p:ph sz="quarter" idx="15"/>
          </p:nvPr>
        </p:nvSpPr>
        <p:spPr>
          <a:xfrm>
            <a:off x="198019" y="1178808"/>
            <a:ext cx="8592195" cy="3306106"/>
          </a:xfrm>
        </p:spPr>
        <p:txBody>
          <a:bodyPr>
            <a:noAutofit/>
          </a:bodyPr>
          <a:lstStyle>
            <a:lvl1pPr marL="231775" indent="-231775">
              <a:spcBef>
                <a:spcPts val="1200"/>
              </a:spcBef>
              <a:buSzPct val="100000"/>
              <a:buFont typeface="Arial" panose="020B0604020202020204" pitchFamily="34" charset="0"/>
              <a:buChar char="•"/>
              <a:tabLst/>
              <a:defRPr sz="1600">
                <a:latin typeface="Lato" panose="020F0502020204030203" pitchFamily="34" charset="0"/>
              </a:defRPr>
            </a:lvl1pPr>
            <a:lvl2pPr>
              <a:spcBef>
                <a:spcPts val="1200"/>
              </a:spcBef>
              <a:defRPr sz="1600">
                <a:latin typeface="Lato" panose="020F0502020204030203" pitchFamily="34" charset="0"/>
              </a:defRPr>
            </a:lvl2pPr>
            <a:lvl3pPr>
              <a:spcBef>
                <a:spcPts val="1200"/>
              </a:spcBef>
              <a:defRPr sz="1600">
                <a:latin typeface="Lato" panose="020F0502020204030203" pitchFamily="34" charset="0"/>
              </a:defRPr>
            </a:lvl3pPr>
            <a:lvl4pPr>
              <a:spcBef>
                <a:spcPts val="1200"/>
              </a:spcBef>
              <a:defRPr sz="1600">
                <a:latin typeface="Lato" panose="020F0502020204030203" pitchFamily="34" charset="0"/>
              </a:defRPr>
            </a:lvl4pPr>
            <a:lvl5pPr>
              <a:spcBef>
                <a:spcPts val="1200"/>
              </a:spcBef>
              <a:defRPr sz="160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680B1177-76C4-48B8-A993-3605CC526BB5}"/>
              </a:ext>
            </a:extLst>
          </p:cNvPr>
          <p:cNvSpPr>
            <a:spLocks noGrp="1"/>
          </p:cNvSpPr>
          <p:nvPr>
            <p:ph type="body" sz="quarter" idx="16" hasCustomPrompt="1"/>
          </p:nvPr>
        </p:nvSpPr>
        <p:spPr>
          <a:xfrm>
            <a:off x="212646" y="279210"/>
            <a:ext cx="7706711" cy="323797"/>
          </a:xfrm>
        </p:spPr>
        <p:txBody>
          <a:bodyPr>
            <a:noAutofit/>
          </a:bodyPr>
          <a:lstStyle>
            <a:lvl1pPr marL="0" indent="0">
              <a:buNone/>
              <a:defRPr sz="1200" b="1" i="0" cap="all" spc="170" baseline="0">
                <a:solidFill>
                  <a:schemeClr val="accent1"/>
                </a:solidFill>
                <a:latin typeface="Lato" panose="020F0502020204030203" pitchFamily="34" charset="0"/>
                <a:ea typeface="Open Sans" panose="020B0606030504020204" pitchFamily="34" charset="0"/>
                <a:cs typeface="Open Sans" panose="020B0606030504020204" pitchFamily="34" charset="0"/>
              </a:defRPr>
            </a:lvl1pPr>
          </a:lstStyle>
          <a:p>
            <a:pPr lvl="0"/>
            <a:r>
              <a:rPr lang="en-US" dirty="0"/>
              <a:t>Subtitle</a:t>
            </a:r>
          </a:p>
        </p:txBody>
      </p:sp>
      <p:sp>
        <p:nvSpPr>
          <p:cNvPr id="10" name="Slide Number Placeholder 5">
            <a:extLst>
              <a:ext uri="{FF2B5EF4-FFF2-40B4-BE49-F238E27FC236}">
                <a16:creationId xmlns:a16="http://schemas.microsoft.com/office/drawing/2014/main" id="{EC4022F7-5757-4004-BE64-1B1429B1EE03}"/>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448419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3" name="Picture 12" descr="A black sign with white text&#10;&#10;Description automatically generated">
            <a:extLst>
              <a:ext uri="{FF2B5EF4-FFF2-40B4-BE49-F238E27FC236}">
                <a16:creationId xmlns:a16="http://schemas.microsoft.com/office/drawing/2014/main" id="{E0766739-60B0-43AC-9522-DB1360F8B63F}"/>
              </a:ext>
            </a:extLst>
          </p:cNvPr>
          <p:cNvPicPr>
            <a:picLocks noChangeAspect="1"/>
          </p:cNvPicPr>
          <p:nvPr userDrawn="1"/>
        </p:nvPicPr>
        <p:blipFill rotWithShape="1">
          <a:blip r:embed="rId3"/>
          <a:srcRect b="28465"/>
          <a:stretch/>
        </p:blipFill>
        <p:spPr>
          <a:xfrm>
            <a:off x="0" y="0"/>
            <a:ext cx="9144000" cy="3679371"/>
          </a:xfrm>
          <a:prstGeom prst="rect">
            <a:avLst/>
          </a:prstGeom>
        </p:spPr>
      </p:pic>
      <p:sp>
        <p:nvSpPr>
          <p:cNvPr id="10" name="Title 1">
            <a:extLst>
              <a:ext uri="{FF2B5EF4-FFF2-40B4-BE49-F238E27FC236}">
                <a16:creationId xmlns:a16="http://schemas.microsoft.com/office/drawing/2014/main" id="{DCA5A8C4-ED8E-45ED-9D24-0BE58C27A2C3}"/>
              </a:ext>
            </a:extLst>
          </p:cNvPr>
          <p:cNvSpPr>
            <a:spLocks noGrp="1"/>
          </p:cNvSpPr>
          <p:nvPr>
            <p:ph type="title"/>
          </p:nvPr>
        </p:nvSpPr>
        <p:spPr>
          <a:xfrm>
            <a:off x="321128" y="1768448"/>
            <a:ext cx="8583386" cy="977473"/>
          </a:xfrm>
        </p:spPr>
        <p:txBody>
          <a:bodyPr anchor="ctr">
            <a:noAutofit/>
          </a:bodyPr>
          <a:lstStyle>
            <a:lvl1pPr algn="l">
              <a:defRPr sz="2800" b="1">
                <a:solidFill>
                  <a:schemeClr val="bg1"/>
                </a:solidFill>
              </a:defRPr>
            </a:lvl1pPr>
          </a:lstStyle>
          <a:p>
            <a:r>
              <a:rPr lang="en-US" dirty="0"/>
              <a:t>Click to edit Master title style</a:t>
            </a:r>
          </a:p>
        </p:txBody>
      </p:sp>
      <p:sp>
        <p:nvSpPr>
          <p:cNvPr id="12" name="Text Placeholder 5">
            <a:extLst>
              <a:ext uri="{FF2B5EF4-FFF2-40B4-BE49-F238E27FC236}">
                <a16:creationId xmlns:a16="http://schemas.microsoft.com/office/drawing/2014/main" id="{C6826A9C-899E-46CF-8214-9E2E357AB862}"/>
              </a:ext>
            </a:extLst>
          </p:cNvPr>
          <p:cNvSpPr>
            <a:spLocks noGrp="1"/>
          </p:cNvSpPr>
          <p:nvPr>
            <p:ph type="body" sz="quarter" idx="16" hasCustomPrompt="1"/>
          </p:nvPr>
        </p:nvSpPr>
        <p:spPr>
          <a:xfrm>
            <a:off x="321129" y="1285150"/>
            <a:ext cx="8583385" cy="380364"/>
          </a:xfrm>
        </p:spPr>
        <p:txBody>
          <a:bodyPr>
            <a:noAutofit/>
          </a:bodyPr>
          <a:lstStyle>
            <a:lvl1pPr marL="0" indent="0">
              <a:buNone/>
              <a:defRPr sz="1600" b="1" cap="all" spc="170" baseline="0">
                <a:solidFill>
                  <a:srgbClr val="047FAE"/>
                </a:solidFill>
              </a:defRPr>
            </a:lvl1pPr>
          </a:lstStyle>
          <a:p>
            <a:pPr lvl="0"/>
            <a:r>
              <a:rPr lang="en-US" dirty="0"/>
              <a:t>Subtitle</a:t>
            </a:r>
          </a:p>
        </p:txBody>
      </p:sp>
    </p:spTree>
    <p:custDataLst>
      <p:tags r:id="rId1"/>
    </p:custDataLst>
    <p:extLst>
      <p:ext uri="{BB962C8B-B14F-4D97-AF65-F5344CB8AC3E}">
        <p14:creationId xmlns:p14="http://schemas.microsoft.com/office/powerpoint/2010/main" val="3026873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6FCA9115-E6CE-4D12-9303-B587426C285B}"/>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12" name="Picture Placeholder 5">
            <a:extLst>
              <a:ext uri="{FF2B5EF4-FFF2-40B4-BE49-F238E27FC236}">
                <a16:creationId xmlns:a16="http://schemas.microsoft.com/office/drawing/2014/main" id="{0BF4730E-7A1C-4E37-BEC5-1F1733F118AB}"/>
              </a:ext>
            </a:extLst>
          </p:cNvPr>
          <p:cNvSpPr>
            <a:spLocks noGrp="1"/>
          </p:cNvSpPr>
          <p:nvPr>
            <p:ph type="pic" sz="quarter" idx="10"/>
          </p:nvPr>
        </p:nvSpPr>
        <p:spPr>
          <a:xfrm>
            <a:off x="0" y="0"/>
            <a:ext cx="9144000" cy="5143500"/>
          </a:xfrm>
        </p:spPr>
        <p:txBody>
          <a:bodyPr/>
          <a:lstStyle/>
          <a:p>
            <a:endParaRPr lang="en-US" dirty="0"/>
          </a:p>
        </p:txBody>
      </p:sp>
    </p:spTree>
    <p:custDataLst>
      <p:tags r:id="rId1"/>
    </p:custDataLst>
    <p:extLst>
      <p:ext uri="{BB962C8B-B14F-4D97-AF65-F5344CB8AC3E}">
        <p14:creationId xmlns:p14="http://schemas.microsoft.com/office/powerpoint/2010/main" val="990834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6FCA9115-E6CE-4D12-9303-B587426C285B}"/>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4" name="Picture Placeholder 3">
            <a:extLst>
              <a:ext uri="{FF2B5EF4-FFF2-40B4-BE49-F238E27FC236}">
                <a16:creationId xmlns:a16="http://schemas.microsoft.com/office/drawing/2014/main" id="{E942A188-05C0-4C7B-A3F8-45DFE4797145}"/>
              </a:ext>
            </a:extLst>
          </p:cNvPr>
          <p:cNvSpPr>
            <a:spLocks noGrp="1"/>
          </p:cNvSpPr>
          <p:nvPr>
            <p:ph type="pic" sz="quarter" idx="17"/>
          </p:nvPr>
        </p:nvSpPr>
        <p:spPr>
          <a:xfrm>
            <a:off x="0" y="0"/>
            <a:ext cx="9144000" cy="3587750"/>
          </a:xfrm>
        </p:spPr>
        <p:txBody>
          <a:bodyPr>
            <a:noAutofit/>
          </a:bodyPr>
          <a:lstStyle/>
          <a:p>
            <a:endParaRPr lang="en-US" dirty="0"/>
          </a:p>
        </p:txBody>
      </p:sp>
      <p:sp>
        <p:nvSpPr>
          <p:cNvPr id="5" name="Title 16">
            <a:extLst>
              <a:ext uri="{FF2B5EF4-FFF2-40B4-BE49-F238E27FC236}">
                <a16:creationId xmlns:a16="http://schemas.microsoft.com/office/drawing/2014/main" id="{A833323B-ED2A-4093-9DFB-82C4AEEC3C49}"/>
              </a:ext>
            </a:extLst>
          </p:cNvPr>
          <p:cNvSpPr>
            <a:spLocks noGrp="1"/>
          </p:cNvSpPr>
          <p:nvPr>
            <p:ph type="title"/>
          </p:nvPr>
        </p:nvSpPr>
        <p:spPr>
          <a:xfrm>
            <a:off x="321220" y="3775665"/>
            <a:ext cx="6868082" cy="1043639"/>
          </a:xfrm>
        </p:spPr>
        <p:txBody>
          <a:bodyPr>
            <a:noAutofit/>
          </a:bodyPr>
          <a:lstStyle>
            <a:lvl1pPr>
              <a:defRPr b="0"/>
            </a:lvl1pPr>
          </a:lstStyle>
          <a:p>
            <a:r>
              <a:rPr lang="en-US" dirty="0"/>
              <a:t>Click to edit Master title style</a:t>
            </a:r>
          </a:p>
        </p:txBody>
      </p:sp>
    </p:spTree>
    <p:custDataLst>
      <p:tags r:id="rId1"/>
    </p:custDataLst>
    <p:extLst>
      <p:ext uri="{BB962C8B-B14F-4D97-AF65-F5344CB8AC3E}">
        <p14:creationId xmlns:p14="http://schemas.microsoft.com/office/powerpoint/2010/main" val="3258096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descr="A picture containing shirt&#10;&#10;Description automatically generated">
            <a:extLst>
              <a:ext uri="{FF2B5EF4-FFF2-40B4-BE49-F238E27FC236}">
                <a16:creationId xmlns:a16="http://schemas.microsoft.com/office/drawing/2014/main" id="{A185C124-BD9D-44F1-83ED-500997A31E9A}"/>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11" name="Slide Number Placeholder 5">
            <a:extLst>
              <a:ext uri="{FF2B5EF4-FFF2-40B4-BE49-F238E27FC236}">
                <a16:creationId xmlns:a16="http://schemas.microsoft.com/office/drawing/2014/main" id="{6FCA9115-E6CE-4D12-9303-B587426C285B}"/>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4" name="Title 16">
            <a:extLst>
              <a:ext uri="{FF2B5EF4-FFF2-40B4-BE49-F238E27FC236}">
                <a16:creationId xmlns:a16="http://schemas.microsoft.com/office/drawing/2014/main" id="{91E8BC64-5B3A-40E5-8EE9-9EB0C28704CC}"/>
              </a:ext>
            </a:extLst>
          </p:cNvPr>
          <p:cNvSpPr>
            <a:spLocks noGrp="1"/>
          </p:cNvSpPr>
          <p:nvPr>
            <p:ph type="title"/>
          </p:nvPr>
        </p:nvSpPr>
        <p:spPr>
          <a:xfrm>
            <a:off x="2293608" y="572494"/>
            <a:ext cx="6605464" cy="723900"/>
          </a:xfrm>
        </p:spPr>
        <p:txBody>
          <a:bodyPr>
            <a:noAutofit/>
          </a:bodyPr>
          <a:lstStyle>
            <a:lvl1pPr>
              <a:defRPr b="0"/>
            </a:lvl1pPr>
          </a:lstStyle>
          <a:p>
            <a:r>
              <a:rPr lang="en-US" dirty="0"/>
              <a:t>Click to edit Master title style</a:t>
            </a:r>
          </a:p>
        </p:txBody>
      </p:sp>
      <p:sp>
        <p:nvSpPr>
          <p:cNvPr id="5" name="Content Placeholder 7">
            <a:extLst>
              <a:ext uri="{FF2B5EF4-FFF2-40B4-BE49-F238E27FC236}">
                <a16:creationId xmlns:a16="http://schemas.microsoft.com/office/drawing/2014/main" id="{1EE91468-8311-49D4-BFDF-E39219070F63}"/>
              </a:ext>
            </a:extLst>
          </p:cNvPr>
          <p:cNvSpPr>
            <a:spLocks noGrp="1"/>
          </p:cNvSpPr>
          <p:nvPr>
            <p:ph sz="quarter" idx="15"/>
          </p:nvPr>
        </p:nvSpPr>
        <p:spPr>
          <a:xfrm>
            <a:off x="2293606" y="1368851"/>
            <a:ext cx="6605465" cy="3301120"/>
          </a:xfrm>
        </p:spPr>
        <p:txBody>
          <a:bodyPr>
            <a:noAutofit/>
          </a:bodyPr>
          <a:lstStyle>
            <a:lvl1pPr marL="231775" indent="-231775">
              <a:spcBef>
                <a:spcPts val="1200"/>
              </a:spcBef>
              <a:buSzPct val="100000"/>
              <a:buFont typeface="Arial" panose="020B0604020202020204" pitchFamily="34" charset="0"/>
              <a:buChar char="•"/>
              <a:tabLst/>
              <a:defRPr sz="2400"/>
            </a:lvl1pPr>
            <a:lvl2pPr>
              <a:spcBef>
                <a:spcPts val="1200"/>
              </a:spcBef>
              <a:defRPr sz="2000"/>
            </a:lvl2pPr>
            <a:lvl3pPr>
              <a:spcBef>
                <a:spcPts val="1200"/>
              </a:spcBef>
              <a:defRPr sz="1800"/>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B4600534-BB84-4473-AFEA-B51DDAEE4CDE}"/>
              </a:ext>
            </a:extLst>
          </p:cNvPr>
          <p:cNvSpPr>
            <a:spLocks noGrp="1"/>
          </p:cNvSpPr>
          <p:nvPr>
            <p:ph type="body" sz="quarter" idx="16" hasCustomPrompt="1"/>
          </p:nvPr>
        </p:nvSpPr>
        <p:spPr>
          <a:xfrm>
            <a:off x="2308331" y="229588"/>
            <a:ext cx="6605691" cy="246221"/>
          </a:xfrm>
        </p:spPr>
        <p:txBody>
          <a:bodyPr>
            <a:noAutofit/>
          </a:bodyPr>
          <a:lstStyle>
            <a:lvl1pPr marL="0" indent="0">
              <a:buNone/>
              <a:defRPr sz="1800" b="1" i="0" cap="all" spc="170" baseline="0">
                <a:solidFill>
                  <a:srgbClr val="047FAE"/>
                </a:solidFill>
                <a:latin typeface="Lato" panose="020F0502020204030203" pitchFamily="34" charset="0"/>
                <a:ea typeface="Open Sans" panose="020B0606030504020204" pitchFamily="34" charset="0"/>
                <a:cs typeface="Open Sans" panose="020B0606030504020204" pitchFamily="34" charset="0"/>
              </a:defRPr>
            </a:lvl1pPr>
          </a:lstStyle>
          <a:p>
            <a:pPr lvl="0"/>
            <a:r>
              <a:rPr lang="en-US" dirty="0"/>
              <a:t>Subtitle</a:t>
            </a:r>
          </a:p>
        </p:txBody>
      </p:sp>
    </p:spTree>
    <p:custDataLst>
      <p:tags r:id="rId1"/>
    </p:custDataLst>
    <p:extLst>
      <p:ext uri="{BB962C8B-B14F-4D97-AF65-F5344CB8AC3E}">
        <p14:creationId xmlns:p14="http://schemas.microsoft.com/office/powerpoint/2010/main" val="87178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3384" y="141515"/>
            <a:ext cx="6712408" cy="564183"/>
          </a:xfrm>
          <a:prstGeom prst="roundRect">
            <a:avLst>
              <a:gd name="adj" fmla="val 0"/>
            </a:avLst>
          </a:prstGeom>
        </p:spPr>
        <p:txBody>
          <a:bodyPr/>
          <a:lstStyle>
            <a:lvl1pPr algn="l">
              <a:defRPr>
                <a:solidFill>
                  <a:srgbClr val="11294B"/>
                </a:solidFill>
              </a:defRPr>
            </a:lvl1pPr>
          </a:lstStyle>
          <a:p>
            <a:r>
              <a:rPr lang="en-US" dirty="0"/>
              <a:t>Click to edit Master title style</a:t>
            </a:r>
          </a:p>
        </p:txBody>
      </p:sp>
      <p:sp>
        <p:nvSpPr>
          <p:cNvPr id="3" name="Content Placeholder 2"/>
          <p:cNvSpPr>
            <a:spLocks noGrp="1"/>
          </p:cNvSpPr>
          <p:nvPr>
            <p:ph sz="half" idx="1"/>
          </p:nvPr>
        </p:nvSpPr>
        <p:spPr>
          <a:xfrm>
            <a:off x="289560" y="837561"/>
            <a:ext cx="4151376" cy="372965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74870" y="837560"/>
            <a:ext cx="4147907" cy="372965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9E6A758-AE38-46A7-9A24-B1851EFFD015}"/>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1902316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9E6A758-AE38-46A7-9A24-B1851EFFD015}"/>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7" name="Text Placeholder 9">
            <a:extLst>
              <a:ext uri="{FF2B5EF4-FFF2-40B4-BE49-F238E27FC236}">
                <a16:creationId xmlns:a16="http://schemas.microsoft.com/office/drawing/2014/main" id="{412694AA-23A0-4944-B8BA-F5D3D1F04DA7}"/>
              </a:ext>
            </a:extLst>
          </p:cNvPr>
          <p:cNvSpPr>
            <a:spLocks noGrp="1"/>
          </p:cNvSpPr>
          <p:nvPr>
            <p:ph type="body" sz="quarter" idx="11"/>
          </p:nvPr>
        </p:nvSpPr>
        <p:spPr>
          <a:xfrm>
            <a:off x="288470" y="1577679"/>
            <a:ext cx="4646809" cy="3400788"/>
          </a:xfrm>
        </p:spPr>
        <p:txBody>
          <a:bodyPr>
            <a:noAutofit/>
          </a:bodyPr>
          <a:lstStyle>
            <a:lvl1pPr marL="231775" indent="-231775">
              <a:spcBef>
                <a:spcPts val="1200"/>
              </a:spcBef>
              <a:buSzPct val="100000"/>
              <a:buFont typeface="Arial" panose="020B0604020202020204" pitchFamily="34" charset="0"/>
              <a:buChar char="•"/>
              <a:defRPr>
                <a:latin typeface="Lato" panose="020F0502020204030203" pitchFamily="34" charset="0"/>
              </a:defRPr>
            </a:lvl1pPr>
            <a:lvl2pPr>
              <a:spcBef>
                <a:spcPts val="1200"/>
              </a:spcBef>
              <a:defRPr>
                <a:latin typeface="Lato" panose="020F0502020204030203" pitchFamily="34" charset="0"/>
              </a:defRPr>
            </a:lvl2pPr>
            <a:lvl3pPr>
              <a:spcBef>
                <a:spcPts val="1200"/>
              </a:spcBef>
              <a:defRPr>
                <a:latin typeface="Lato" panose="020F0502020204030203" pitchFamily="34" charset="0"/>
              </a:defRPr>
            </a:lvl3pPr>
            <a:lvl4pPr>
              <a:spcBef>
                <a:spcPts val="1200"/>
              </a:spcBef>
              <a:defRPr>
                <a:latin typeface="Lato" panose="020F0502020204030203" pitchFamily="34" charset="0"/>
              </a:defRPr>
            </a:lvl4pPr>
            <a:lvl5pPr>
              <a:spcBef>
                <a:spcPts val="1200"/>
              </a:spcBef>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6">
            <a:extLst>
              <a:ext uri="{FF2B5EF4-FFF2-40B4-BE49-F238E27FC236}">
                <a16:creationId xmlns:a16="http://schemas.microsoft.com/office/drawing/2014/main" id="{A5146564-F314-444F-82CE-6A149ABDC0B7}"/>
              </a:ext>
            </a:extLst>
          </p:cNvPr>
          <p:cNvSpPr>
            <a:spLocks noGrp="1"/>
          </p:cNvSpPr>
          <p:nvPr>
            <p:ph type="title"/>
          </p:nvPr>
        </p:nvSpPr>
        <p:spPr>
          <a:xfrm>
            <a:off x="284726" y="665016"/>
            <a:ext cx="4646809" cy="873576"/>
          </a:xfrm>
        </p:spPr>
        <p:txBody>
          <a:bodyPr>
            <a:noAutofit/>
          </a:bodyPr>
          <a:lstStyle>
            <a:lvl1pPr>
              <a:defRPr sz="2800" b="0">
                <a:solidFill>
                  <a:srgbClr val="11294B"/>
                </a:solidFill>
              </a:defRPr>
            </a:lvl1pPr>
          </a:lstStyle>
          <a:p>
            <a:r>
              <a:rPr lang="en-US" dirty="0"/>
              <a:t>Click to edit Master title style</a:t>
            </a:r>
          </a:p>
        </p:txBody>
      </p:sp>
      <p:sp>
        <p:nvSpPr>
          <p:cNvPr id="9" name="Text Placeholder 5">
            <a:extLst>
              <a:ext uri="{FF2B5EF4-FFF2-40B4-BE49-F238E27FC236}">
                <a16:creationId xmlns:a16="http://schemas.microsoft.com/office/drawing/2014/main" id="{5CAAEAE9-FBF8-49D0-9201-B5F5240FCAC8}"/>
              </a:ext>
            </a:extLst>
          </p:cNvPr>
          <p:cNvSpPr>
            <a:spLocks noGrp="1"/>
          </p:cNvSpPr>
          <p:nvPr>
            <p:ph type="body" sz="quarter" idx="16" hasCustomPrompt="1"/>
          </p:nvPr>
        </p:nvSpPr>
        <p:spPr>
          <a:xfrm>
            <a:off x="300030" y="330837"/>
            <a:ext cx="4646809" cy="295092"/>
          </a:xfrm>
        </p:spPr>
        <p:txBody>
          <a:bodyPr>
            <a:noAutofit/>
          </a:bodyPr>
          <a:lstStyle>
            <a:lvl1pPr marL="0" indent="0">
              <a:buNone/>
              <a:defRPr sz="1200" b="1" cap="all" spc="170" baseline="0">
                <a:solidFill>
                  <a:srgbClr val="047FAE"/>
                </a:solidFill>
                <a:latin typeface="Lato" panose="020F0502020204030203" pitchFamily="34" charset="0"/>
              </a:defRPr>
            </a:lvl1pPr>
          </a:lstStyle>
          <a:p>
            <a:pPr lvl="0"/>
            <a:r>
              <a:rPr lang="en-US" dirty="0"/>
              <a:t>Subtitle</a:t>
            </a:r>
          </a:p>
        </p:txBody>
      </p:sp>
      <p:sp>
        <p:nvSpPr>
          <p:cNvPr id="10" name="Picture Placeholder 3">
            <a:extLst>
              <a:ext uri="{FF2B5EF4-FFF2-40B4-BE49-F238E27FC236}">
                <a16:creationId xmlns:a16="http://schemas.microsoft.com/office/drawing/2014/main" id="{425F94F7-EEB2-488F-9E73-7F6264C544B5}"/>
              </a:ext>
            </a:extLst>
          </p:cNvPr>
          <p:cNvSpPr>
            <a:spLocks noGrp="1"/>
          </p:cNvSpPr>
          <p:nvPr>
            <p:ph type="pic" sz="quarter" idx="17"/>
          </p:nvPr>
        </p:nvSpPr>
        <p:spPr>
          <a:xfrm>
            <a:off x="4946840" y="0"/>
            <a:ext cx="4197160" cy="5143500"/>
          </a:xfrm>
        </p:spPr>
        <p:txBody>
          <a:bodyPr>
            <a:noAutofit/>
          </a:bodyPr>
          <a:lstStyle/>
          <a:p>
            <a:endParaRPr lang="en-US" dirty="0"/>
          </a:p>
        </p:txBody>
      </p:sp>
    </p:spTree>
    <p:custDataLst>
      <p:tags r:id="rId1"/>
    </p:custDataLst>
    <p:extLst>
      <p:ext uri="{BB962C8B-B14F-4D97-AF65-F5344CB8AC3E}">
        <p14:creationId xmlns:p14="http://schemas.microsoft.com/office/powerpoint/2010/main" val="850718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9E6A758-AE38-46A7-9A24-B1851EFFD015}"/>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7" name="Text Placeholder 9">
            <a:extLst>
              <a:ext uri="{FF2B5EF4-FFF2-40B4-BE49-F238E27FC236}">
                <a16:creationId xmlns:a16="http://schemas.microsoft.com/office/drawing/2014/main" id="{412694AA-23A0-4944-B8BA-F5D3D1F04DA7}"/>
              </a:ext>
            </a:extLst>
          </p:cNvPr>
          <p:cNvSpPr>
            <a:spLocks noGrp="1"/>
          </p:cNvSpPr>
          <p:nvPr>
            <p:ph type="body" sz="quarter" idx="11"/>
          </p:nvPr>
        </p:nvSpPr>
        <p:spPr>
          <a:xfrm>
            <a:off x="4382125" y="1411875"/>
            <a:ext cx="4646809" cy="3400788"/>
          </a:xfrm>
        </p:spPr>
        <p:txBody>
          <a:bodyPr>
            <a:noAutofit/>
          </a:bodyPr>
          <a:lstStyle>
            <a:lvl1pPr marL="231775" indent="-231775">
              <a:spcBef>
                <a:spcPts val="1200"/>
              </a:spcBef>
              <a:buSzPct val="100000"/>
              <a:buFont typeface="Arial" panose="020B0604020202020204" pitchFamily="34" charset="0"/>
              <a:buChar char="•"/>
              <a:defRPr>
                <a:latin typeface="Lato" panose="020F0502020204030203" pitchFamily="34" charset="0"/>
              </a:defRPr>
            </a:lvl1pPr>
            <a:lvl2pPr>
              <a:spcBef>
                <a:spcPts val="1200"/>
              </a:spcBef>
              <a:defRPr>
                <a:latin typeface="Lato" panose="020F0502020204030203" pitchFamily="34" charset="0"/>
              </a:defRPr>
            </a:lvl2pPr>
            <a:lvl3pPr>
              <a:spcBef>
                <a:spcPts val="1200"/>
              </a:spcBef>
              <a:defRPr>
                <a:latin typeface="Lato" panose="020F0502020204030203" pitchFamily="34" charset="0"/>
              </a:defRPr>
            </a:lvl3pPr>
            <a:lvl4pPr>
              <a:spcBef>
                <a:spcPts val="1200"/>
              </a:spcBef>
              <a:defRPr>
                <a:latin typeface="Lato" panose="020F0502020204030203" pitchFamily="34" charset="0"/>
              </a:defRPr>
            </a:lvl4pPr>
            <a:lvl5pPr>
              <a:spcBef>
                <a:spcPts val="1200"/>
              </a:spcBef>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6">
            <a:extLst>
              <a:ext uri="{FF2B5EF4-FFF2-40B4-BE49-F238E27FC236}">
                <a16:creationId xmlns:a16="http://schemas.microsoft.com/office/drawing/2014/main" id="{A5146564-F314-444F-82CE-6A149ABDC0B7}"/>
              </a:ext>
            </a:extLst>
          </p:cNvPr>
          <p:cNvSpPr>
            <a:spLocks noGrp="1"/>
          </p:cNvSpPr>
          <p:nvPr>
            <p:ph type="title"/>
          </p:nvPr>
        </p:nvSpPr>
        <p:spPr>
          <a:xfrm>
            <a:off x="4378381" y="499212"/>
            <a:ext cx="4646809" cy="873576"/>
          </a:xfrm>
        </p:spPr>
        <p:txBody>
          <a:bodyPr>
            <a:noAutofit/>
          </a:bodyPr>
          <a:lstStyle>
            <a:lvl1pPr>
              <a:defRPr sz="2800" b="0"/>
            </a:lvl1pPr>
          </a:lstStyle>
          <a:p>
            <a:r>
              <a:rPr lang="en-US" dirty="0"/>
              <a:t>Click to edit Master title style</a:t>
            </a:r>
          </a:p>
        </p:txBody>
      </p:sp>
      <p:sp>
        <p:nvSpPr>
          <p:cNvPr id="9" name="Text Placeholder 5">
            <a:extLst>
              <a:ext uri="{FF2B5EF4-FFF2-40B4-BE49-F238E27FC236}">
                <a16:creationId xmlns:a16="http://schemas.microsoft.com/office/drawing/2014/main" id="{5CAAEAE9-FBF8-49D0-9201-B5F5240FCAC8}"/>
              </a:ext>
            </a:extLst>
          </p:cNvPr>
          <p:cNvSpPr>
            <a:spLocks noGrp="1"/>
          </p:cNvSpPr>
          <p:nvPr>
            <p:ph type="body" sz="quarter" idx="16" hasCustomPrompt="1"/>
          </p:nvPr>
        </p:nvSpPr>
        <p:spPr>
          <a:xfrm>
            <a:off x="4393685" y="165033"/>
            <a:ext cx="4646809" cy="295092"/>
          </a:xfrm>
        </p:spPr>
        <p:txBody>
          <a:bodyPr>
            <a:noAutofit/>
          </a:bodyPr>
          <a:lstStyle>
            <a:lvl1pPr marL="0" indent="0">
              <a:buNone/>
              <a:defRPr sz="1200" b="1" cap="all" spc="170" baseline="0">
                <a:solidFill>
                  <a:srgbClr val="047FAE"/>
                </a:solidFill>
                <a:latin typeface="Lato" panose="020F0502020204030203" pitchFamily="34" charset="0"/>
              </a:defRPr>
            </a:lvl1pPr>
          </a:lstStyle>
          <a:p>
            <a:pPr lvl="0"/>
            <a:r>
              <a:rPr lang="en-US" dirty="0"/>
              <a:t>Subtitle</a:t>
            </a:r>
          </a:p>
        </p:txBody>
      </p:sp>
      <p:sp>
        <p:nvSpPr>
          <p:cNvPr id="10" name="Picture Placeholder 3">
            <a:extLst>
              <a:ext uri="{FF2B5EF4-FFF2-40B4-BE49-F238E27FC236}">
                <a16:creationId xmlns:a16="http://schemas.microsoft.com/office/drawing/2014/main" id="{425F94F7-EEB2-488F-9E73-7F6264C544B5}"/>
              </a:ext>
            </a:extLst>
          </p:cNvPr>
          <p:cNvSpPr>
            <a:spLocks noGrp="1"/>
          </p:cNvSpPr>
          <p:nvPr>
            <p:ph type="pic" sz="quarter" idx="17"/>
          </p:nvPr>
        </p:nvSpPr>
        <p:spPr>
          <a:xfrm>
            <a:off x="0" y="0"/>
            <a:ext cx="4197160" cy="5143500"/>
          </a:xfrm>
        </p:spPr>
        <p:txBody>
          <a:bodyPr>
            <a:noAutofit/>
          </a:bodyPr>
          <a:lstStyle/>
          <a:p>
            <a:endParaRPr lang="en-US" dirty="0"/>
          </a:p>
        </p:txBody>
      </p:sp>
    </p:spTree>
    <p:custDataLst>
      <p:tags r:id="rId1"/>
    </p:custDataLst>
    <p:extLst>
      <p:ext uri="{BB962C8B-B14F-4D97-AF65-F5344CB8AC3E}">
        <p14:creationId xmlns:p14="http://schemas.microsoft.com/office/powerpoint/2010/main" val="1203811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75BC2DA-27BA-5445-8755-125E8240B39D}"/>
              </a:ext>
            </a:extLst>
          </p:cNvPr>
          <p:cNvSpPr/>
          <p:nvPr userDrawn="1"/>
        </p:nvSpPr>
        <p:spPr>
          <a:xfrm>
            <a:off x="177800" y="770007"/>
            <a:ext cx="4151377" cy="609326"/>
          </a:xfrm>
          <a:prstGeom prst="roundRect">
            <a:avLst>
              <a:gd name="adj" fmla="val 0"/>
            </a:avLst>
          </a:prstGeom>
          <a:solidFill>
            <a:srgbClr val="11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half" idx="2"/>
          </p:nvPr>
        </p:nvSpPr>
        <p:spPr>
          <a:xfrm>
            <a:off x="177800" y="1447623"/>
            <a:ext cx="4151377" cy="292613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71402" y="1447357"/>
            <a:ext cx="4151376" cy="292613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3"/>
          </p:nvPr>
        </p:nvSpPr>
        <p:spPr>
          <a:xfrm>
            <a:off x="177800" y="814832"/>
            <a:ext cx="4070752" cy="541036"/>
          </a:xfrm>
          <a:prstGeom prst="roundRect">
            <a:avLst>
              <a:gd name="adj" fmla="val 0"/>
            </a:avLst>
          </a:prstGeom>
          <a:noFill/>
          <a:ln>
            <a:noFill/>
          </a:ln>
        </p:spPr>
        <p:txBody>
          <a:bodyPr anchor="ctr">
            <a:normAutofit/>
          </a:bodyPr>
          <a:lstStyle>
            <a:lvl1pPr marL="0" indent="0" algn="l">
              <a:buNone/>
              <a:defRPr sz="2000" b="0">
                <a:ln>
                  <a:noFill/>
                </a:ln>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itle 1"/>
          <p:cNvSpPr>
            <a:spLocks noGrp="1"/>
          </p:cNvSpPr>
          <p:nvPr>
            <p:ph type="title"/>
          </p:nvPr>
        </p:nvSpPr>
        <p:spPr>
          <a:xfrm>
            <a:off x="177800" y="109659"/>
            <a:ext cx="6569290" cy="590777"/>
          </a:xfrm>
          <a:prstGeom prst="roundRect">
            <a:avLst>
              <a:gd name="adj" fmla="val 0"/>
            </a:avLst>
          </a:prstGeom>
          <a:ln>
            <a:noFill/>
          </a:ln>
        </p:spPr>
        <p:txBody>
          <a:bodyPr/>
          <a:lstStyle>
            <a:lvl1pPr algn="l">
              <a:defRPr/>
            </a:lvl1pPr>
          </a:lstStyle>
          <a:p>
            <a:r>
              <a:rPr lang="en-US" dirty="0"/>
              <a:t>Click to edit Master title style</a:t>
            </a:r>
          </a:p>
        </p:txBody>
      </p:sp>
      <p:sp>
        <p:nvSpPr>
          <p:cNvPr id="13" name="Rounded Rectangle 12">
            <a:extLst>
              <a:ext uri="{FF2B5EF4-FFF2-40B4-BE49-F238E27FC236}">
                <a16:creationId xmlns:a16="http://schemas.microsoft.com/office/drawing/2014/main" id="{8C932155-3761-AB4C-8F6F-54345B2661FB}"/>
              </a:ext>
            </a:extLst>
          </p:cNvPr>
          <p:cNvSpPr/>
          <p:nvPr userDrawn="1"/>
        </p:nvSpPr>
        <p:spPr>
          <a:xfrm>
            <a:off x="4671402" y="770007"/>
            <a:ext cx="4151377" cy="609326"/>
          </a:xfrm>
          <a:prstGeom prst="roundRect">
            <a:avLst>
              <a:gd name="adj" fmla="val 0"/>
            </a:avLst>
          </a:prstGeom>
          <a:solidFill>
            <a:srgbClr val="11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4">
            <a:extLst>
              <a:ext uri="{FF2B5EF4-FFF2-40B4-BE49-F238E27FC236}">
                <a16:creationId xmlns:a16="http://schemas.microsoft.com/office/drawing/2014/main" id="{1C7D06DB-051D-2447-958A-A4E9EA152EAF}"/>
              </a:ext>
            </a:extLst>
          </p:cNvPr>
          <p:cNvSpPr>
            <a:spLocks noGrp="1"/>
          </p:cNvSpPr>
          <p:nvPr>
            <p:ph type="body" sz="quarter" idx="14"/>
          </p:nvPr>
        </p:nvSpPr>
        <p:spPr>
          <a:xfrm>
            <a:off x="4671402" y="814832"/>
            <a:ext cx="4051257" cy="541036"/>
          </a:xfrm>
          <a:prstGeom prst="roundRect">
            <a:avLst>
              <a:gd name="adj" fmla="val 0"/>
            </a:avLst>
          </a:prstGeom>
          <a:noFill/>
          <a:ln>
            <a:noFill/>
          </a:ln>
        </p:spPr>
        <p:txBody>
          <a:bodyPr anchor="ctr">
            <a:normAutofit/>
          </a:bodyPr>
          <a:lstStyle>
            <a:lvl1pPr marL="0" indent="0" algn="l">
              <a:buNone/>
              <a:defRPr sz="2000" b="0">
                <a:ln>
                  <a:noFill/>
                </a:ln>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Slide Number Placeholder 5">
            <a:extLst>
              <a:ext uri="{FF2B5EF4-FFF2-40B4-BE49-F238E27FC236}">
                <a16:creationId xmlns:a16="http://schemas.microsoft.com/office/drawing/2014/main" id="{5A9941C4-944D-444D-BF99-A717A4870952}"/>
              </a:ext>
            </a:extLst>
          </p:cNvPr>
          <p:cNvSpPr>
            <a:spLocks noGrp="1"/>
          </p:cNvSpPr>
          <p:nvPr>
            <p:ph type="sldNum" sz="quarter" idx="15"/>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491702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75FEC6-1326-49E4-AC22-17790E9B55B3}"/>
              </a:ext>
            </a:extLst>
          </p:cNvPr>
          <p:cNvPicPr>
            <a:picLocks noChangeAspect="1"/>
          </p:cNvPicPr>
          <p:nvPr userDrawn="1"/>
        </p:nvPicPr>
        <p:blipFill>
          <a:blip r:embed="rId3"/>
          <a:srcRect/>
          <a:stretch/>
        </p:blipFill>
        <p:spPr>
          <a:xfrm>
            <a:off x="-211015" y="1"/>
            <a:ext cx="13387712" cy="4299890"/>
          </a:xfrm>
          <a:prstGeom prst="rect">
            <a:avLst/>
          </a:prstGeom>
        </p:spPr>
      </p:pic>
      <p:sp>
        <p:nvSpPr>
          <p:cNvPr id="4" name="Rounded Rectangle 3"/>
          <p:cNvSpPr/>
          <p:nvPr userDrawn="1"/>
        </p:nvSpPr>
        <p:spPr>
          <a:xfrm>
            <a:off x="511628" y="393927"/>
            <a:ext cx="8153399" cy="3497217"/>
          </a:xfrm>
          <a:prstGeom prst="roundRect">
            <a:avLst>
              <a:gd name="adj" fmla="val 0"/>
            </a:avLst>
          </a:prstGeom>
          <a:solidFill>
            <a:schemeClr val="bg1">
              <a:alpha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necklace&#10;&#10;Description automatically generated">
            <a:extLst>
              <a:ext uri="{FF2B5EF4-FFF2-40B4-BE49-F238E27FC236}">
                <a16:creationId xmlns:a16="http://schemas.microsoft.com/office/drawing/2014/main" id="{3A58D373-C76B-D24E-9DB1-88F73594560F}"/>
              </a:ext>
            </a:extLst>
          </p:cNvPr>
          <p:cNvPicPr>
            <a:picLocks noChangeAspect="1"/>
          </p:cNvPicPr>
          <p:nvPr userDrawn="1"/>
        </p:nvPicPr>
        <p:blipFill>
          <a:blip r:embed="rId4"/>
          <a:stretch>
            <a:fillRect/>
          </a:stretch>
        </p:blipFill>
        <p:spPr>
          <a:xfrm>
            <a:off x="7652892" y="3114809"/>
            <a:ext cx="1023021" cy="776335"/>
          </a:xfrm>
          <a:prstGeom prst="rect">
            <a:avLst/>
          </a:prstGeom>
        </p:spPr>
      </p:pic>
      <p:sp>
        <p:nvSpPr>
          <p:cNvPr id="2" name="Title 1"/>
          <p:cNvSpPr>
            <a:spLocks noGrp="1"/>
          </p:cNvSpPr>
          <p:nvPr>
            <p:ph type="ctrTitle"/>
          </p:nvPr>
        </p:nvSpPr>
        <p:spPr>
          <a:xfrm>
            <a:off x="919842" y="606429"/>
            <a:ext cx="7336971" cy="1294367"/>
          </a:xfrm>
          <a:prstGeom prst="rect">
            <a:avLst/>
          </a:prstGeom>
          <a:noFill/>
          <a:ln w="12700">
            <a:noFill/>
          </a:ln>
        </p:spPr>
        <p:txBody>
          <a:bodyPr anchor="ctr"/>
          <a:lstStyle>
            <a:lvl1pPr algn="ctr">
              <a:defRPr sz="3200" b="1">
                <a:solidFill>
                  <a:srgbClr val="002060"/>
                </a:solidFill>
                <a:latin typeface="Lato" panose="020F0502020204030203"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919842" y="1959520"/>
            <a:ext cx="7336971" cy="861969"/>
          </a:xfrm>
        </p:spPr>
        <p:txBody>
          <a:bodyPr>
            <a:normAutofit/>
          </a:bodyPr>
          <a:lstStyle>
            <a:lvl1pPr marL="0" indent="0" algn="ctr">
              <a:lnSpc>
                <a:spcPct val="100000"/>
              </a:lnSpc>
              <a:spcBef>
                <a:spcPts val="0"/>
              </a:spcBef>
              <a:buNone/>
              <a:defRPr sz="1600" b="0">
                <a:solidFill>
                  <a:srgbClr val="002060"/>
                </a:solidFill>
                <a:latin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author names and affiliations</a:t>
            </a:r>
          </a:p>
          <a:p>
            <a:endParaRPr lang="en-US" dirty="0"/>
          </a:p>
        </p:txBody>
      </p:sp>
      <p:sp>
        <p:nvSpPr>
          <p:cNvPr id="8" name="Text Placeholder 7"/>
          <p:cNvSpPr>
            <a:spLocks noGrp="1"/>
          </p:cNvSpPr>
          <p:nvPr>
            <p:ph type="body" sz="quarter" idx="12" hasCustomPrompt="1"/>
          </p:nvPr>
        </p:nvSpPr>
        <p:spPr>
          <a:xfrm>
            <a:off x="919842" y="3073561"/>
            <a:ext cx="7336971" cy="562769"/>
          </a:xfrm>
        </p:spPr>
        <p:txBody>
          <a:bodyPr anchor="ctr">
            <a:normAutofit/>
          </a:bodyPr>
          <a:lstStyle>
            <a:lvl1pPr marL="0" indent="0" algn="ctr">
              <a:buNone/>
              <a:defRPr sz="1200" b="1" baseline="0">
                <a:solidFill>
                  <a:srgbClr val="002060"/>
                </a:solidFill>
                <a:latin typeface="Lato" panose="020F0502020204030203" pitchFamily="34" charset="0"/>
              </a:defRPr>
            </a:lvl1pPr>
          </a:lstStyle>
          <a:p>
            <a:pPr lvl="0"/>
            <a:r>
              <a:rPr lang="en-US" dirty="0"/>
              <a:t>Click to edit presentation venue and date</a:t>
            </a:r>
          </a:p>
        </p:txBody>
      </p:sp>
    </p:spTree>
    <p:custDataLst>
      <p:tags r:id="rId1"/>
    </p:custDataLst>
    <p:extLst>
      <p:ext uri="{BB962C8B-B14F-4D97-AF65-F5344CB8AC3E}">
        <p14:creationId xmlns:p14="http://schemas.microsoft.com/office/powerpoint/2010/main" val="1988134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7207" y="25929"/>
            <a:ext cx="8487334" cy="669567"/>
          </a:xfrm>
          <a:prstGeom prst="roundRect">
            <a:avLst>
              <a:gd name="adj" fmla="val 0"/>
            </a:avLst>
          </a:prstGeom>
        </p:spPr>
        <p:txBody>
          <a:bodyPr/>
          <a:lstStyle>
            <a:lvl1pPr algn="ctr">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89E393FA-C299-43EC-BC4C-AFF570422295}"/>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525297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D770896-15C6-4BDC-A2BB-5170DA3E79D9}"/>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5" name="Text Placeholder 9">
            <a:extLst>
              <a:ext uri="{FF2B5EF4-FFF2-40B4-BE49-F238E27FC236}">
                <a16:creationId xmlns:a16="http://schemas.microsoft.com/office/drawing/2014/main" id="{79A3B819-0B53-44C4-A757-ED55E3144F6D}"/>
              </a:ext>
            </a:extLst>
          </p:cNvPr>
          <p:cNvSpPr>
            <a:spLocks noGrp="1"/>
          </p:cNvSpPr>
          <p:nvPr>
            <p:ph type="body" sz="quarter" idx="11"/>
          </p:nvPr>
        </p:nvSpPr>
        <p:spPr>
          <a:xfrm>
            <a:off x="288470" y="1549287"/>
            <a:ext cx="4071259" cy="3088027"/>
          </a:xfrm>
        </p:spPr>
        <p:txBody>
          <a:bodyPr>
            <a:noAutofit/>
          </a:bodyPr>
          <a:lstStyle>
            <a:lvl1pPr marL="231775" indent="-231775">
              <a:spcBef>
                <a:spcPts val="1200"/>
              </a:spcBef>
              <a:buSzPct val="100000"/>
              <a:buFont typeface="Arial" panose="020B0604020202020204" pitchFamily="34" charset="0"/>
              <a:buChar char="•"/>
              <a:defRPr>
                <a:latin typeface="Lato" panose="020F0502020204030203" pitchFamily="34" charset="0"/>
              </a:defRPr>
            </a:lvl1pPr>
            <a:lvl2pPr>
              <a:spcBef>
                <a:spcPts val="1200"/>
              </a:spcBef>
              <a:defRPr>
                <a:latin typeface="Lato" panose="020F0502020204030203" pitchFamily="34" charset="0"/>
              </a:defRPr>
            </a:lvl2pPr>
            <a:lvl3pPr>
              <a:spcBef>
                <a:spcPts val="1200"/>
              </a:spcBef>
              <a:defRPr>
                <a:latin typeface="Lato" panose="020F0502020204030203" pitchFamily="34" charset="0"/>
              </a:defRPr>
            </a:lvl3pPr>
            <a:lvl4pPr>
              <a:spcBef>
                <a:spcPts val="1200"/>
              </a:spcBef>
              <a:defRPr>
                <a:latin typeface="Lato" panose="020F0502020204030203" pitchFamily="34" charset="0"/>
              </a:defRPr>
            </a:lvl4pPr>
            <a:lvl5pPr>
              <a:spcBef>
                <a:spcPts val="1200"/>
              </a:spcBef>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6">
            <a:extLst>
              <a:ext uri="{FF2B5EF4-FFF2-40B4-BE49-F238E27FC236}">
                <a16:creationId xmlns:a16="http://schemas.microsoft.com/office/drawing/2014/main" id="{629BB280-AFA6-4D55-8137-4D028ADBCCE1}"/>
              </a:ext>
            </a:extLst>
          </p:cNvPr>
          <p:cNvSpPr>
            <a:spLocks noGrp="1"/>
          </p:cNvSpPr>
          <p:nvPr>
            <p:ph type="title"/>
          </p:nvPr>
        </p:nvSpPr>
        <p:spPr>
          <a:xfrm>
            <a:off x="284726" y="636624"/>
            <a:ext cx="4071259" cy="873576"/>
          </a:xfrm>
        </p:spPr>
        <p:txBody>
          <a:bodyPr>
            <a:noAutofit/>
          </a:bodyPr>
          <a:lstStyle>
            <a:lvl1pPr>
              <a:defRPr sz="2800" b="0"/>
            </a:lvl1pPr>
          </a:lstStyle>
          <a:p>
            <a:r>
              <a:rPr lang="en-US" dirty="0"/>
              <a:t>Click to edit Master title style</a:t>
            </a:r>
          </a:p>
        </p:txBody>
      </p:sp>
      <p:sp>
        <p:nvSpPr>
          <p:cNvPr id="7" name="Text Placeholder 5">
            <a:extLst>
              <a:ext uri="{FF2B5EF4-FFF2-40B4-BE49-F238E27FC236}">
                <a16:creationId xmlns:a16="http://schemas.microsoft.com/office/drawing/2014/main" id="{E1A3A3DD-E39F-4262-81AC-A4381386F479}"/>
              </a:ext>
            </a:extLst>
          </p:cNvPr>
          <p:cNvSpPr>
            <a:spLocks noGrp="1"/>
          </p:cNvSpPr>
          <p:nvPr>
            <p:ph type="body" sz="quarter" idx="16" hasCustomPrompt="1"/>
          </p:nvPr>
        </p:nvSpPr>
        <p:spPr>
          <a:xfrm>
            <a:off x="300030" y="302445"/>
            <a:ext cx="4055955" cy="295092"/>
          </a:xfrm>
        </p:spPr>
        <p:txBody>
          <a:bodyPr>
            <a:noAutofit/>
          </a:bodyPr>
          <a:lstStyle>
            <a:lvl1pPr marL="0" indent="0">
              <a:buNone/>
              <a:defRPr sz="1200" b="1" cap="all" spc="170" baseline="0">
                <a:solidFill>
                  <a:srgbClr val="047FAE"/>
                </a:solidFill>
                <a:latin typeface="Lato" panose="020F0502020204030203" pitchFamily="34" charset="0"/>
              </a:defRPr>
            </a:lvl1pPr>
          </a:lstStyle>
          <a:p>
            <a:pPr lvl="0"/>
            <a:r>
              <a:rPr lang="en-US" dirty="0"/>
              <a:t>Subtitle</a:t>
            </a:r>
          </a:p>
        </p:txBody>
      </p:sp>
      <p:sp>
        <p:nvSpPr>
          <p:cNvPr id="8" name="Text Placeholder 9">
            <a:extLst>
              <a:ext uri="{FF2B5EF4-FFF2-40B4-BE49-F238E27FC236}">
                <a16:creationId xmlns:a16="http://schemas.microsoft.com/office/drawing/2014/main" id="{23FB690D-7907-4EEF-B14F-A543D1324F69}"/>
              </a:ext>
            </a:extLst>
          </p:cNvPr>
          <p:cNvSpPr>
            <a:spLocks noGrp="1"/>
          </p:cNvSpPr>
          <p:nvPr>
            <p:ph type="body" sz="quarter" idx="17"/>
          </p:nvPr>
        </p:nvSpPr>
        <p:spPr>
          <a:xfrm>
            <a:off x="4663854" y="1549287"/>
            <a:ext cx="4071259" cy="3088027"/>
          </a:xfrm>
        </p:spPr>
        <p:txBody>
          <a:bodyPr>
            <a:noAutofit/>
          </a:bodyPr>
          <a:lstStyle>
            <a:lvl1pPr marL="231775" indent="-231775">
              <a:spcBef>
                <a:spcPts val="1200"/>
              </a:spcBef>
              <a:buSzPct val="100000"/>
              <a:buFont typeface="Arial" panose="020B0604020202020204" pitchFamily="34" charset="0"/>
              <a:buChar char="•"/>
              <a:defRPr>
                <a:latin typeface="Lato" panose="020F0502020204030203" pitchFamily="34" charset="0"/>
              </a:defRPr>
            </a:lvl1pPr>
            <a:lvl2pPr>
              <a:spcBef>
                <a:spcPts val="1200"/>
              </a:spcBef>
              <a:defRPr>
                <a:latin typeface="Lato" panose="020F0502020204030203" pitchFamily="34" charset="0"/>
              </a:defRPr>
            </a:lvl2pPr>
            <a:lvl3pPr>
              <a:spcBef>
                <a:spcPts val="1200"/>
              </a:spcBef>
              <a:defRPr>
                <a:latin typeface="Lato" panose="020F0502020204030203" pitchFamily="34" charset="0"/>
              </a:defRPr>
            </a:lvl3pPr>
            <a:lvl4pPr>
              <a:spcBef>
                <a:spcPts val="1200"/>
              </a:spcBef>
              <a:defRPr>
                <a:latin typeface="Lato" panose="020F0502020204030203" pitchFamily="34" charset="0"/>
              </a:defRPr>
            </a:lvl4pPr>
            <a:lvl5pPr>
              <a:spcBef>
                <a:spcPts val="1200"/>
              </a:spcBef>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6">
            <a:extLst>
              <a:ext uri="{FF2B5EF4-FFF2-40B4-BE49-F238E27FC236}">
                <a16:creationId xmlns:a16="http://schemas.microsoft.com/office/drawing/2014/main" id="{441881CD-AF4C-473A-B095-20E113B922BD}"/>
              </a:ext>
            </a:extLst>
          </p:cNvPr>
          <p:cNvSpPr txBox="1">
            <a:spLocks/>
          </p:cNvSpPr>
          <p:nvPr userDrawn="1"/>
        </p:nvSpPr>
        <p:spPr>
          <a:xfrm>
            <a:off x="4660110" y="636624"/>
            <a:ext cx="4071259" cy="873576"/>
          </a:xfrm>
          <a:prstGeom prst="roundRect">
            <a:avLst>
              <a:gd name="adj" fmla="val 0"/>
            </a:avLst>
          </a:prstGeom>
          <a:noFill/>
          <a:ln w="12700" cmpd="sng">
            <a:noFill/>
          </a:ln>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rgbClr val="152E65"/>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10" name="Text Placeholder 5">
            <a:extLst>
              <a:ext uri="{FF2B5EF4-FFF2-40B4-BE49-F238E27FC236}">
                <a16:creationId xmlns:a16="http://schemas.microsoft.com/office/drawing/2014/main" id="{FF622D9C-B8E6-4365-B0B7-D235113B857D}"/>
              </a:ext>
            </a:extLst>
          </p:cNvPr>
          <p:cNvSpPr>
            <a:spLocks noGrp="1"/>
          </p:cNvSpPr>
          <p:nvPr>
            <p:ph type="body" sz="quarter" idx="18" hasCustomPrompt="1"/>
          </p:nvPr>
        </p:nvSpPr>
        <p:spPr>
          <a:xfrm>
            <a:off x="4675414" y="302445"/>
            <a:ext cx="4055955" cy="295092"/>
          </a:xfrm>
        </p:spPr>
        <p:txBody>
          <a:bodyPr>
            <a:noAutofit/>
          </a:bodyPr>
          <a:lstStyle>
            <a:lvl1pPr marL="0" indent="0">
              <a:buNone/>
              <a:defRPr sz="1200" b="1" cap="all" spc="170" baseline="0">
                <a:solidFill>
                  <a:srgbClr val="047FAE"/>
                </a:solidFill>
                <a:latin typeface="Lato" panose="020F0502020204030203" pitchFamily="34" charset="0"/>
              </a:defRPr>
            </a:lvl1pPr>
          </a:lstStyle>
          <a:p>
            <a:pPr lvl="0"/>
            <a:r>
              <a:rPr lang="en-US" dirty="0"/>
              <a:t>Subtitle</a:t>
            </a:r>
          </a:p>
        </p:txBody>
      </p:sp>
    </p:spTree>
    <p:custDataLst>
      <p:tags r:id="rId1"/>
    </p:custDataLst>
    <p:extLst>
      <p:ext uri="{BB962C8B-B14F-4D97-AF65-F5344CB8AC3E}">
        <p14:creationId xmlns:p14="http://schemas.microsoft.com/office/powerpoint/2010/main" val="371490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273" y="546217"/>
            <a:ext cx="3758426" cy="739009"/>
          </a:xfrm>
          <a:prstGeom prst="roundRect">
            <a:avLst>
              <a:gd name="adj" fmla="val 0"/>
            </a:avLst>
          </a:prstGeom>
        </p:spPr>
        <p:txBody>
          <a:bodyPr anchor="b">
            <a:no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4196576" y="546217"/>
            <a:ext cx="4629150" cy="3951171"/>
          </a:xfrm>
          <a:prstGeom prst="rect">
            <a:avLst/>
          </a:prstGeom>
        </p:spPr>
        <p:txBody>
          <a:bodyPr>
            <a:normAutofit/>
          </a:bodyPr>
          <a:lstStyle>
            <a:lvl1pPr>
              <a:defRPr sz="1200"/>
            </a:lvl1pPr>
            <a:lvl2pPr>
              <a:defRPr sz="1200"/>
            </a:lvl2pPr>
            <a:lvl3pPr>
              <a:defRPr sz="12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18274" y="1375794"/>
            <a:ext cx="3758426" cy="302634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A5A982D6-4504-4B36-8C7E-05B8AEA3A7BC}"/>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903905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77207" y="25929"/>
            <a:ext cx="8487334" cy="669567"/>
          </a:xfrm>
          <a:prstGeom prst="roundRect">
            <a:avLst>
              <a:gd name="adj" fmla="val 0"/>
            </a:avLst>
          </a:prstGeom>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9F2CC34B-4C38-4665-8903-77CACD6840AB}"/>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1658352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196576" y="564429"/>
            <a:ext cx="4629150" cy="3926005"/>
          </a:xfrm>
          <a:prstGeom prst="rect">
            <a:avLst/>
          </a:prstGeo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Title 1"/>
          <p:cNvSpPr>
            <a:spLocks noGrp="1"/>
          </p:cNvSpPr>
          <p:nvPr>
            <p:ph type="title"/>
          </p:nvPr>
        </p:nvSpPr>
        <p:spPr>
          <a:xfrm>
            <a:off x="318273" y="564546"/>
            <a:ext cx="3742097" cy="739009"/>
          </a:xfrm>
          <a:prstGeom prst="roundRect">
            <a:avLst>
              <a:gd name="adj" fmla="val 0"/>
            </a:avLst>
          </a:prstGeom>
        </p:spPr>
        <p:txBody>
          <a:bodyPr anchor="ctr">
            <a:noAutofit/>
          </a:bodyPr>
          <a:lstStyle>
            <a:lvl1pPr algn="l">
              <a:defRPr sz="1800" b="0"/>
            </a:lvl1pPr>
          </a:lstStyle>
          <a:p>
            <a:r>
              <a:rPr lang="en-US" dirty="0"/>
              <a:t>Click to edit Master title style</a:t>
            </a:r>
          </a:p>
        </p:txBody>
      </p:sp>
      <p:sp>
        <p:nvSpPr>
          <p:cNvPr id="8" name="Text Placeholder 3"/>
          <p:cNvSpPr>
            <a:spLocks noGrp="1"/>
          </p:cNvSpPr>
          <p:nvPr>
            <p:ph type="body" sz="half" idx="2"/>
          </p:nvPr>
        </p:nvSpPr>
        <p:spPr>
          <a:xfrm>
            <a:off x="318274" y="1392572"/>
            <a:ext cx="3742097" cy="300956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8912339A-C5E7-4BA7-BFF0-30A20076FB28}"/>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pic>
        <p:nvPicPr>
          <p:cNvPr id="4" name="Picture 3" descr="A close up of a necklace&#10;&#10;Description automatically generated">
            <a:extLst>
              <a:ext uri="{FF2B5EF4-FFF2-40B4-BE49-F238E27FC236}">
                <a16:creationId xmlns:a16="http://schemas.microsoft.com/office/drawing/2014/main" id="{05E6F588-8CB1-4662-B148-A82C78BC6678}"/>
              </a:ext>
            </a:extLst>
          </p:cNvPr>
          <p:cNvPicPr>
            <a:picLocks noChangeAspect="1"/>
          </p:cNvPicPr>
          <p:nvPr userDrawn="1"/>
        </p:nvPicPr>
        <p:blipFill>
          <a:blip r:embed="rId3"/>
          <a:stretch>
            <a:fillRect/>
          </a:stretch>
        </p:blipFill>
        <p:spPr>
          <a:xfrm>
            <a:off x="-107509" y="-54429"/>
            <a:ext cx="665269" cy="739009"/>
          </a:xfrm>
          <a:prstGeom prst="rect">
            <a:avLst/>
          </a:prstGeom>
        </p:spPr>
      </p:pic>
    </p:spTree>
    <p:custDataLst>
      <p:tags r:id="rId1"/>
    </p:custDataLst>
    <p:extLst>
      <p:ext uri="{BB962C8B-B14F-4D97-AF65-F5344CB8AC3E}">
        <p14:creationId xmlns:p14="http://schemas.microsoft.com/office/powerpoint/2010/main" val="636251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7207" y="25929"/>
            <a:ext cx="8487334" cy="669567"/>
          </a:xfrm>
          <a:prstGeom prst="roundRect">
            <a:avLst>
              <a:gd name="adj" fmla="val 0"/>
            </a:avLst>
          </a:prstGeom>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a:xfrm>
            <a:off x="219232" y="786880"/>
            <a:ext cx="8445309" cy="3780334"/>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865FF6C7-F720-4CA8-971A-527C1F266651}"/>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1157646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1360" y="259442"/>
            <a:ext cx="1971675" cy="3958021"/>
          </a:xfrm>
          <a:prstGeom prst="roundRect">
            <a:avLst>
              <a:gd name="adj" fmla="val 0"/>
            </a:avLst>
          </a:prstGeom>
        </p:spPr>
        <p:txBody>
          <a:bodyPr vert="eaVert" anchor="ct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a:xfrm>
            <a:off x="440965" y="259442"/>
            <a:ext cx="6106793" cy="395802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C097AEA-D709-473D-9E0C-9B04E36AB856}"/>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367740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207" y="25929"/>
            <a:ext cx="8487334" cy="669567"/>
          </a:xfrm>
          <a:prstGeom prst="roundRect">
            <a:avLst>
              <a:gd name="adj" fmla="val 0"/>
            </a:avLst>
          </a:prstGeom>
        </p:spPr>
        <p:txBody>
          <a:bodyPr/>
          <a:lstStyle>
            <a:lvl1pPr>
              <a:defRPr/>
            </a:lvl1pPr>
          </a:lstStyle>
          <a:p>
            <a:r>
              <a:rPr lang="en-US" dirty="0"/>
              <a:t>Thank you</a:t>
            </a:r>
          </a:p>
        </p:txBody>
      </p:sp>
      <p:graphicFrame>
        <p:nvGraphicFramePr>
          <p:cNvPr id="4" name="Table 3"/>
          <p:cNvGraphicFramePr>
            <a:graphicFrameLocks noGrp="1"/>
          </p:cNvGraphicFramePr>
          <p:nvPr userDrawn="1">
            <p:extLst>
              <p:ext uri="{D42A27DB-BD31-4B8C-83A1-F6EECF244321}">
                <p14:modId xmlns:p14="http://schemas.microsoft.com/office/powerpoint/2010/main" val="4044904402"/>
              </p:ext>
            </p:extLst>
          </p:nvPr>
        </p:nvGraphicFramePr>
        <p:xfrm>
          <a:off x="1508169" y="2939541"/>
          <a:ext cx="6096000" cy="137160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163170448"/>
                    </a:ext>
                  </a:extLst>
                </a:gridCol>
                <a:gridCol w="2032000">
                  <a:extLst>
                    <a:ext uri="{9D8B030D-6E8A-4147-A177-3AD203B41FA5}">
                      <a16:colId xmlns:a16="http://schemas.microsoft.com/office/drawing/2014/main" val="1509037279"/>
                    </a:ext>
                  </a:extLst>
                </a:gridCol>
                <a:gridCol w="2032000">
                  <a:extLst>
                    <a:ext uri="{9D8B030D-6E8A-4147-A177-3AD203B41FA5}">
                      <a16:colId xmlns:a16="http://schemas.microsoft.com/office/drawing/2014/main" val="2278462893"/>
                    </a:ext>
                  </a:extLst>
                </a:gridCol>
              </a:tblGrid>
              <a:tr h="851390">
                <a:tc>
                  <a:txBody>
                    <a:bodyPr/>
                    <a:lstStyle/>
                    <a:p>
                      <a:pPr algn="ctr"/>
                      <a:r>
                        <a:rPr lang="en-US" sz="1400" dirty="0">
                          <a:solidFill>
                            <a:schemeClr val="tx2"/>
                          </a:solidFill>
                        </a:rPr>
                        <a:t>Will Aldridge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Shannon </a:t>
                      </a:r>
                      <a:r>
                        <a:rPr lang="en-US" sz="1400" kern="1200" dirty="0" err="1">
                          <a:solidFill>
                            <a:schemeClr val="tx2"/>
                          </a:solidFill>
                          <a:latin typeface="+mn-lt"/>
                          <a:ea typeface="+mn-ea"/>
                          <a:cs typeface="+mn-cs"/>
                        </a:rPr>
                        <a:t>Chaplo</a:t>
                      </a:r>
                      <a:endParaRPr lang="en-US" sz="1400" kern="1200" dirty="0">
                        <a:solidFill>
                          <a:schemeClr val="tx2"/>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Christina DiSalvo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2"/>
                          </a:solidFill>
                          <a:latin typeface="+mn-lt"/>
                          <a:ea typeface="+mn-ea"/>
                          <a:cs typeface="+mn-cs"/>
                        </a:rPr>
                        <a:t>Sherra</a:t>
                      </a:r>
                      <a:r>
                        <a:rPr lang="en-US" sz="1400" kern="1200" dirty="0">
                          <a:solidFill>
                            <a:schemeClr val="tx2"/>
                          </a:solidFill>
                          <a:latin typeface="+mn-lt"/>
                          <a:ea typeface="+mn-ea"/>
                          <a:cs typeface="+mn-cs"/>
                        </a:rPr>
                        <a:t> Lawrence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Devon Minch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Jenna Armstrong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Leslie </a:t>
                      </a:r>
                      <a:r>
                        <a:rPr lang="en-US" sz="1400" kern="1200" dirty="0" err="1">
                          <a:solidFill>
                            <a:schemeClr val="tx2"/>
                          </a:solidFill>
                          <a:latin typeface="+mn-lt"/>
                          <a:ea typeface="+mn-ea"/>
                          <a:cs typeface="+mn-cs"/>
                        </a:rPr>
                        <a:t>deRosset</a:t>
                      </a:r>
                      <a:endParaRPr lang="en-US" sz="1400" kern="1200" dirty="0">
                        <a:solidFill>
                          <a:schemeClr val="tx2"/>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Ariel Everett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Kimberly Maloney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Jessica Reed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Rebecca </a:t>
                      </a:r>
                      <a:r>
                        <a:rPr lang="en-US" sz="1400" dirty="0" err="1">
                          <a:solidFill>
                            <a:schemeClr val="tx2"/>
                          </a:solidFill>
                        </a:rPr>
                        <a:t>Roppolo</a:t>
                      </a:r>
                      <a:endParaRPr lang="en-US" sz="1400" dirty="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Renée Boothroyd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Sandra Diehl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Robin Jenkins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Capri McDonald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Jennifer Robinette</a:t>
                      </a:r>
                    </a:p>
                  </a:txBody>
                  <a:tcPr/>
                </a:tc>
                <a:extLst>
                  <a:ext uri="{0D108BD9-81ED-4DB2-BD59-A6C34878D82A}">
                    <a16:rowId xmlns:a16="http://schemas.microsoft.com/office/drawing/2014/main" val="3349845821"/>
                  </a:ext>
                </a:extLst>
              </a:tr>
            </a:tbl>
          </a:graphicData>
        </a:graphic>
      </p:graphicFrame>
      <p:pic>
        <p:nvPicPr>
          <p:cNvPr id="5" name="Content Placeholder 8">
            <a:extLst>
              <a:ext uri="{FF2B5EF4-FFF2-40B4-BE49-F238E27FC236}">
                <a16:creationId xmlns:a16="http://schemas.microsoft.com/office/drawing/2014/main" id="{0EB292F5-D5FC-9E48-AE90-A56B93D3A7A1}"/>
              </a:ext>
            </a:extLst>
          </p:cNvPr>
          <p:cNvPicPr>
            <a:picLocks noChangeAspect="1"/>
          </p:cNvPicPr>
          <p:nvPr userDrawn="1"/>
        </p:nvPicPr>
        <p:blipFill>
          <a:blip r:embed="rId3"/>
          <a:stretch>
            <a:fillRect/>
          </a:stretch>
        </p:blipFill>
        <p:spPr>
          <a:xfrm>
            <a:off x="1353398" y="1619521"/>
            <a:ext cx="6067496" cy="996156"/>
          </a:xfrm>
          <a:prstGeom prst="rect">
            <a:avLst/>
          </a:prstGeom>
        </p:spPr>
      </p:pic>
      <p:sp>
        <p:nvSpPr>
          <p:cNvPr id="6" name="Slide Number Placeholder 5">
            <a:extLst>
              <a:ext uri="{FF2B5EF4-FFF2-40B4-BE49-F238E27FC236}">
                <a16:creationId xmlns:a16="http://schemas.microsoft.com/office/drawing/2014/main" id="{D25A6EF8-056C-4FE8-89C7-35EA3FFB2BC2}"/>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3386264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75FEC6-1326-49E4-AC22-17790E9B55B3}"/>
              </a:ext>
            </a:extLst>
          </p:cNvPr>
          <p:cNvPicPr>
            <a:picLocks noChangeAspect="1"/>
          </p:cNvPicPr>
          <p:nvPr userDrawn="1"/>
        </p:nvPicPr>
        <p:blipFill>
          <a:blip r:embed="rId3"/>
          <a:stretch>
            <a:fillRect/>
          </a:stretch>
        </p:blipFill>
        <p:spPr>
          <a:xfrm>
            <a:off x="0" y="0"/>
            <a:ext cx="9144000" cy="4354055"/>
          </a:xfrm>
          <a:prstGeom prst="rect">
            <a:avLst/>
          </a:prstGeom>
        </p:spPr>
      </p:pic>
      <p:sp>
        <p:nvSpPr>
          <p:cNvPr id="4" name="Rounded Rectangle 3"/>
          <p:cNvSpPr/>
          <p:nvPr userDrawn="1"/>
        </p:nvSpPr>
        <p:spPr>
          <a:xfrm>
            <a:off x="527957" y="576943"/>
            <a:ext cx="8153399" cy="3497217"/>
          </a:xfrm>
          <a:prstGeom prst="roundRect">
            <a:avLst>
              <a:gd name="adj" fmla="val 0"/>
            </a:avLst>
          </a:prstGeom>
          <a:solidFill>
            <a:schemeClr val="bg1">
              <a:alpha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necklace&#10;&#10;Description automatically generated">
            <a:extLst>
              <a:ext uri="{FF2B5EF4-FFF2-40B4-BE49-F238E27FC236}">
                <a16:creationId xmlns:a16="http://schemas.microsoft.com/office/drawing/2014/main" id="{3A58D373-C76B-D24E-9DB1-88F73594560F}"/>
              </a:ext>
            </a:extLst>
          </p:cNvPr>
          <p:cNvPicPr>
            <a:picLocks noChangeAspect="1"/>
          </p:cNvPicPr>
          <p:nvPr userDrawn="1"/>
        </p:nvPicPr>
        <p:blipFill>
          <a:blip r:embed="rId4"/>
          <a:stretch>
            <a:fillRect/>
          </a:stretch>
        </p:blipFill>
        <p:spPr>
          <a:xfrm>
            <a:off x="7652892" y="3297825"/>
            <a:ext cx="1023021" cy="776335"/>
          </a:xfrm>
          <a:prstGeom prst="rect">
            <a:avLst/>
          </a:prstGeom>
        </p:spPr>
      </p:pic>
      <p:sp>
        <p:nvSpPr>
          <p:cNvPr id="2" name="Title 1"/>
          <p:cNvSpPr>
            <a:spLocks noGrp="1"/>
          </p:cNvSpPr>
          <p:nvPr>
            <p:ph type="ctrTitle"/>
          </p:nvPr>
        </p:nvSpPr>
        <p:spPr>
          <a:xfrm>
            <a:off x="936171" y="789445"/>
            <a:ext cx="7336971" cy="1294367"/>
          </a:xfrm>
          <a:prstGeom prst="rect">
            <a:avLst/>
          </a:prstGeom>
          <a:noFill/>
          <a:ln w="12700">
            <a:noFill/>
          </a:ln>
        </p:spPr>
        <p:txBody>
          <a:bodyPr anchor="ctr"/>
          <a:lstStyle>
            <a:lvl1pPr algn="ctr">
              <a:defRPr sz="3200" b="1">
                <a:solidFill>
                  <a:srgbClr val="002060"/>
                </a:solidFill>
                <a:latin typeface="Lato" panose="020F0502020204030203"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936171" y="2142536"/>
            <a:ext cx="7336971" cy="861969"/>
          </a:xfrm>
        </p:spPr>
        <p:txBody>
          <a:bodyPr>
            <a:normAutofit/>
          </a:bodyPr>
          <a:lstStyle>
            <a:lvl1pPr marL="0" indent="0" algn="ctr">
              <a:lnSpc>
                <a:spcPct val="100000"/>
              </a:lnSpc>
              <a:spcBef>
                <a:spcPts val="0"/>
              </a:spcBef>
              <a:buNone/>
              <a:defRPr sz="1600" b="0">
                <a:solidFill>
                  <a:srgbClr val="002060"/>
                </a:solidFill>
                <a:latin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author names and affiliations</a:t>
            </a:r>
          </a:p>
          <a:p>
            <a:endParaRPr lang="en-US" dirty="0"/>
          </a:p>
        </p:txBody>
      </p:sp>
      <p:sp>
        <p:nvSpPr>
          <p:cNvPr id="8" name="Text Placeholder 7"/>
          <p:cNvSpPr>
            <a:spLocks noGrp="1"/>
          </p:cNvSpPr>
          <p:nvPr>
            <p:ph type="body" sz="quarter" idx="12" hasCustomPrompt="1"/>
          </p:nvPr>
        </p:nvSpPr>
        <p:spPr>
          <a:xfrm>
            <a:off x="936171" y="3073561"/>
            <a:ext cx="7336971" cy="562769"/>
          </a:xfrm>
        </p:spPr>
        <p:txBody>
          <a:bodyPr anchor="ctr">
            <a:normAutofit/>
          </a:bodyPr>
          <a:lstStyle>
            <a:lvl1pPr marL="0" indent="0" algn="ctr">
              <a:buNone/>
              <a:defRPr sz="1200" b="1" baseline="0">
                <a:solidFill>
                  <a:srgbClr val="002060"/>
                </a:solidFill>
                <a:latin typeface="Lato" panose="020F0502020204030203" pitchFamily="34" charset="0"/>
              </a:defRPr>
            </a:lvl1pPr>
          </a:lstStyle>
          <a:p>
            <a:pPr lvl="0"/>
            <a:r>
              <a:rPr lang="en-US" dirty="0"/>
              <a:t>Click to edit presentation venue and date</a:t>
            </a:r>
          </a:p>
        </p:txBody>
      </p:sp>
    </p:spTree>
    <p:custDataLst>
      <p:tags r:id="rId1"/>
    </p:custDataLst>
    <p:extLst>
      <p:ext uri="{BB962C8B-B14F-4D97-AF65-F5344CB8AC3E}">
        <p14:creationId xmlns:p14="http://schemas.microsoft.com/office/powerpoint/2010/main" val="2193289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dirty="0"/>
          </a:p>
        </p:txBody>
      </p:sp>
    </p:spTree>
    <p:custDataLst>
      <p:tags r:id="rId1"/>
    </p:custDataLst>
    <p:extLst>
      <p:ext uri="{BB962C8B-B14F-4D97-AF65-F5344CB8AC3E}">
        <p14:creationId xmlns:p14="http://schemas.microsoft.com/office/powerpoint/2010/main" val="120936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83D5DB3-CEDC-4FB8-A142-74CA45CF2015}"/>
              </a:ext>
            </a:extLst>
          </p:cNvPr>
          <p:cNvPicPr>
            <a:picLocks noChangeAspect="1"/>
          </p:cNvPicPr>
          <p:nvPr userDrawn="1"/>
        </p:nvPicPr>
        <p:blipFill>
          <a:blip r:embed="rId3"/>
          <a:stretch>
            <a:fillRect/>
          </a:stretch>
        </p:blipFill>
        <p:spPr>
          <a:xfrm>
            <a:off x="0" y="0"/>
            <a:ext cx="12224512" cy="6876288"/>
          </a:xfrm>
          <a:prstGeom prst="rect">
            <a:avLst/>
          </a:prstGeom>
        </p:spPr>
      </p:pic>
      <p:pic>
        <p:nvPicPr>
          <p:cNvPr id="6" name="Picture 5" descr="A close up of a necklace&#10;&#10;Description automatically generated">
            <a:extLst>
              <a:ext uri="{FF2B5EF4-FFF2-40B4-BE49-F238E27FC236}">
                <a16:creationId xmlns:a16="http://schemas.microsoft.com/office/drawing/2014/main" id="{0EBBFD9D-C160-654F-A816-F5242C13B54B}"/>
              </a:ext>
            </a:extLst>
          </p:cNvPr>
          <p:cNvPicPr>
            <a:picLocks noChangeAspect="1"/>
          </p:cNvPicPr>
          <p:nvPr userDrawn="1"/>
        </p:nvPicPr>
        <p:blipFill>
          <a:blip r:embed="rId4"/>
          <a:stretch>
            <a:fillRect/>
          </a:stretch>
        </p:blipFill>
        <p:spPr>
          <a:xfrm>
            <a:off x="-1" y="-1"/>
            <a:ext cx="825391" cy="917101"/>
          </a:xfrm>
          <a:prstGeom prst="rect">
            <a:avLst/>
          </a:prstGeom>
        </p:spPr>
      </p:pic>
      <p:sp>
        <p:nvSpPr>
          <p:cNvPr id="10" name="Title 1">
            <a:extLst>
              <a:ext uri="{FF2B5EF4-FFF2-40B4-BE49-F238E27FC236}">
                <a16:creationId xmlns:a16="http://schemas.microsoft.com/office/drawing/2014/main" id="{D37CE34E-FCDD-4439-965A-52BAD761A9A8}"/>
              </a:ext>
            </a:extLst>
          </p:cNvPr>
          <p:cNvSpPr>
            <a:spLocks noGrp="1"/>
          </p:cNvSpPr>
          <p:nvPr>
            <p:ph type="title"/>
          </p:nvPr>
        </p:nvSpPr>
        <p:spPr>
          <a:xfrm>
            <a:off x="685800" y="1350278"/>
            <a:ext cx="7753119" cy="2086825"/>
          </a:xfrm>
          <a:prstGeom prst="rect">
            <a:avLst/>
          </a:prstGeom>
        </p:spPr>
        <p:txBody>
          <a:bodyPr anchor="b">
            <a:noAutofit/>
          </a:bodyPr>
          <a:lstStyle>
            <a:lvl1pPr algn="l">
              <a:defRPr sz="3600">
                <a:solidFill>
                  <a:schemeClr val="bg1"/>
                </a:solidFill>
                <a:latin typeface="Lato" panose="020F0502020204030203" pitchFamily="34" charset="0"/>
              </a:defRPr>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31CAEE0B-4803-4244-A8FC-F3D90C7C552A}"/>
              </a:ext>
            </a:extLst>
          </p:cNvPr>
          <p:cNvSpPr>
            <a:spLocks noGrp="1"/>
          </p:cNvSpPr>
          <p:nvPr>
            <p:ph type="body" idx="1"/>
          </p:nvPr>
        </p:nvSpPr>
        <p:spPr>
          <a:xfrm>
            <a:off x="713511" y="3500259"/>
            <a:ext cx="9036417" cy="726140"/>
          </a:xfrm>
        </p:spPr>
        <p:txBody>
          <a:bodyPr>
            <a:noAutofit/>
          </a:bodyPr>
          <a:lstStyle>
            <a:lvl1pPr marL="0" indent="0" algn="l">
              <a:buNone/>
              <a:defRPr sz="2000">
                <a:solidFill>
                  <a:srgbClr val="047FAE"/>
                </a:solidFill>
                <a:latin typeface="Lato"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ext Placeholder 14">
            <a:extLst>
              <a:ext uri="{FF2B5EF4-FFF2-40B4-BE49-F238E27FC236}">
                <a16:creationId xmlns:a16="http://schemas.microsoft.com/office/drawing/2014/main" id="{90D76AC8-F1DD-48F2-9E88-7BBCCAFBF793}"/>
              </a:ext>
            </a:extLst>
          </p:cNvPr>
          <p:cNvSpPr>
            <a:spLocks noGrp="1"/>
          </p:cNvSpPr>
          <p:nvPr>
            <p:ph type="body" sz="quarter" idx="10"/>
          </p:nvPr>
        </p:nvSpPr>
        <p:spPr>
          <a:xfrm>
            <a:off x="713510" y="4817126"/>
            <a:ext cx="5410200" cy="314325"/>
          </a:xfrm>
        </p:spPr>
        <p:txBody>
          <a:bodyPr>
            <a:noAutofit/>
          </a:bodyPr>
          <a:lstStyle>
            <a:lvl1pPr marL="0" indent="0">
              <a:buNone/>
              <a:defRPr sz="1600">
                <a:solidFill>
                  <a:schemeClr val="bg1"/>
                </a:solidFill>
                <a:latin typeface="Libre Baskerville" panose="02000000000000000000" pitchFamily="2" charset="0"/>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14">
            <a:extLst>
              <a:ext uri="{FF2B5EF4-FFF2-40B4-BE49-F238E27FC236}">
                <a16:creationId xmlns:a16="http://schemas.microsoft.com/office/drawing/2014/main" id="{FD2AF01B-4EDE-4C51-8F95-7C6A2E379F24}"/>
              </a:ext>
            </a:extLst>
          </p:cNvPr>
          <p:cNvSpPr>
            <a:spLocks noGrp="1"/>
          </p:cNvSpPr>
          <p:nvPr>
            <p:ph type="body" sz="quarter" idx="11"/>
          </p:nvPr>
        </p:nvSpPr>
        <p:spPr>
          <a:xfrm>
            <a:off x="713510" y="5217176"/>
            <a:ext cx="5410200" cy="314325"/>
          </a:xfrm>
        </p:spPr>
        <p:txBody>
          <a:bodyPr>
            <a:noAutofit/>
          </a:bodyPr>
          <a:lstStyle>
            <a:lvl1pPr marL="0" indent="0">
              <a:buNone/>
              <a:defRPr sz="1600">
                <a:solidFill>
                  <a:schemeClr val="bg1"/>
                </a:solidFill>
                <a:latin typeface="Libre Baskerville" panose="02000000000000000000" pitchFamily="2" charset="0"/>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Box 13">
            <a:extLst>
              <a:ext uri="{FF2B5EF4-FFF2-40B4-BE49-F238E27FC236}">
                <a16:creationId xmlns:a16="http://schemas.microsoft.com/office/drawing/2014/main" id="{E0194CA5-36F5-4932-8D33-D30281C377A3}"/>
              </a:ext>
            </a:extLst>
          </p:cNvPr>
          <p:cNvSpPr txBox="1"/>
          <p:nvPr userDrawn="1"/>
        </p:nvSpPr>
        <p:spPr>
          <a:xfrm>
            <a:off x="685800" y="701626"/>
            <a:ext cx="5410200" cy="276999"/>
          </a:xfrm>
          <a:prstGeom prst="rect">
            <a:avLst/>
          </a:prstGeom>
          <a:noFill/>
        </p:spPr>
        <p:txBody>
          <a:bodyPr wrap="square" rtlCol="0">
            <a:spAutoFit/>
          </a:bodyPr>
          <a:lstStyle/>
          <a:p>
            <a:pPr algn="l"/>
            <a:r>
              <a:rPr lang="en-US" sz="1200" b="0" spc="180" baseline="0" dirty="0">
                <a:solidFill>
                  <a:srgbClr val="047FAE"/>
                </a:solidFill>
              </a:rPr>
              <a:t>THE UNIVERSITY OF NORTH CAROLINA AT CHAPEL HILL</a:t>
            </a:r>
          </a:p>
        </p:txBody>
      </p:sp>
      <p:pic>
        <p:nvPicPr>
          <p:cNvPr id="15" name="Picture 14">
            <a:extLst>
              <a:ext uri="{FF2B5EF4-FFF2-40B4-BE49-F238E27FC236}">
                <a16:creationId xmlns:a16="http://schemas.microsoft.com/office/drawing/2014/main" id="{F3BB2FD8-4DAC-4A18-91C4-0F5B34EE73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3510" y="6131172"/>
            <a:ext cx="3864222" cy="416503"/>
          </a:xfrm>
          <a:prstGeom prst="rect">
            <a:avLst/>
          </a:prstGeom>
        </p:spPr>
      </p:pic>
      <p:pic>
        <p:nvPicPr>
          <p:cNvPr id="7" name="Picture 6">
            <a:extLst>
              <a:ext uri="{FF2B5EF4-FFF2-40B4-BE49-F238E27FC236}">
                <a16:creationId xmlns:a16="http://schemas.microsoft.com/office/drawing/2014/main" id="{ACCBC8A4-A0D2-4B77-972E-5A5D30321EAC}"/>
              </a:ext>
            </a:extLst>
          </p:cNvPr>
          <p:cNvPicPr>
            <a:picLocks noChangeAspect="1"/>
          </p:cNvPicPr>
          <p:nvPr userDrawn="1"/>
        </p:nvPicPr>
        <p:blipFill>
          <a:blip r:embed="rId6"/>
          <a:srcRect/>
          <a:stretch/>
        </p:blipFill>
        <p:spPr>
          <a:xfrm>
            <a:off x="8780649" y="5963948"/>
            <a:ext cx="2867065" cy="583727"/>
          </a:xfrm>
          <a:prstGeom prst="rect">
            <a:avLst/>
          </a:prstGeom>
        </p:spPr>
      </p:pic>
    </p:spTree>
    <p:custDataLst>
      <p:tags r:id="rId1"/>
    </p:custDataLst>
    <p:extLst>
      <p:ext uri="{BB962C8B-B14F-4D97-AF65-F5344CB8AC3E}">
        <p14:creationId xmlns:p14="http://schemas.microsoft.com/office/powerpoint/2010/main" val="4125859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D31FA6-A05C-A742-B6C3-5531699466D4}" type="slidenum">
              <a:rPr lang="en-US" smtClean="0"/>
              <a:t>‹#›</a:t>
            </a:fld>
            <a:endParaRPr lang="en-US"/>
          </a:p>
        </p:txBody>
      </p:sp>
    </p:spTree>
    <p:custDataLst>
      <p:tags r:id="rId1"/>
    </p:custDataLst>
    <p:extLst>
      <p:ext uri="{BB962C8B-B14F-4D97-AF65-F5344CB8AC3E}">
        <p14:creationId xmlns:p14="http://schemas.microsoft.com/office/powerpoint/2010/main" val="1298413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452835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6">
            <a:extLst>
              <a:ext uri="{FF2B5EF4-FFF2-40B4-BE49-F238E27FC236}">
                <a16:creationId xmlns:a16="http://schemas.microsoft.com/office/drawing/2014/main" id="{2DAF753F-A2CE-4167-AF99-CF237C131327}"/>
              </a:ext>
            </a:extLst>
          </p:cNvPr>
          <p:cNvSpPr>
            <a:spLocks noGrp="1"/>
          </p:cNvSpPr>
          <p:nvPr>
            <p:ph type="title"/>
          </p:nvPr>
        </p:nvSpPr>
        <p:spPr>
          <a:xfrm>
            <a:off x="198021" y="622116"/>
            <a:ext cx="8592194" cy="537583"/>
          </a:xfrm>
        </p:spPr>
        <p:txBody>
          <a:bodyPr>
            <a:noAutofit/>
          </a:bodyPr>
          <a:lstStyle>
            <a:lvl1pPr>
              <a:defRPr b="0">
                <a:solidFill>
                  <a:srgbClr val="11294B"/>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2006ED59-E891-4E8C-A0B9-D405A49BF71E}"/>
              </a:ext>
            </a:extLst>
          </p:cNvPr>
          <p:cNvSpPr>
            <a:spLocks noGrp="1"/>
          </p:cNvSpPr>
          <p:nvPr>
            <p:ph sz="quarter" idx="15"/>
          </p:nvPr>
        </p:nvSpPr>
        <p:spPr>
          <a:xfrm>
            <a:off x="198019" y="1178808"/>
            <a:ext cx="8592195" cy="3306106"/>
          </a:xfrm>
        </p:spPr>
        <p:txBody>
          <a:bodyPr>
            <a:noAutofit/>
          </a:bodyPr>
          <a:lstStyle>
            <a:lvl1pPr marL="231775" indent="-231775">
              <a:spcBef>
                <a:spcPts val="1200"/>
              </a:spcBef>
              <a:buSzPct val="100000"/>
              <a:buFont typeface="Arial" panose="020B0604020202020204" pitchFamily="34" charset="0"/>
              <a:buChar char="•"/>
              <a:tabLst/>
              <a:defRPr sz="1600">
                <a:latin typeface="Lato" panose="020F0502020204030203" pitchFamily="34" charset="0"/>
              </a:defRPr>
            </a:lvl1pPr>
            <a:lvl2pPr>
              <a:spcBef>
                <a:spcPts val="1200"/>
              </a:spcBef>
              <a:defRPr sz="1600">
                <a:latin typeface="Lato" panose="020F0502020204030203" pitchFamily="34" charset="0"/>
              </a:defRPr>
            </a:lvl2pPr>
            <a:lvl3pPr>
              <a:spcBef>
                <a:spcPts val="1200"/>
              </a:spcBef>
              <a:defRPr sz="1600">
                <a:latin typeface="Lato" panose="020F0502020204030203" pitchFamily="34" charset="0"/>
              </a:defRPr>
            </a:lvl3pPr>
            <a:lvl4pPr>
              <a:spcBef>
                <a:spcPts val="1200"/>
              </a:spcBef>
              <a:defRPr sz="1600">
                <a:latin typeface="Lato" panose="020F0502020204030203" pitchFamily="34" charset="0"/>
              </a:defRPr>
            </a:lvl4pPr>
            <a:lvl5pPr>
              <a:spcBef>
                <a:spcPts val="1200"/>
              </a:spcBef>
              <a:defRPr sz="160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680B1177-76C4-48B8-A993-3605CC526BB5}"/>
              </a:ext>
            </a:extLst>
          </p:cNvPr>
          <p:cNvSpPr>
            <a:spLocks noGrp="1"/>
          </p:cNvSpPr>
          <p:nvPr>
            <p:ph type="body" sz="quarter" idx="16" hasCustomPrompt="1"/>
          </p:nvPr>
        </p:nvSpPr>
        <p:spPr>
          <a:xfrm>
            <a:off x="212646" y="279210"/>
            <a:ext cx="7706711" cy="323797"/>
          </a:xfrm>
        </p:spPr>
        <p:txBody>
          <a:bodyPr>
            <a:noAutofit/>
          </a:bodyPr>
          <a:lstStyle>
            <a:lvl1pPr marL="0" indent="0">
              <a:buNone/>
              <a:defRPr sz="1200" b="1" i="0" cap="all" spc="170" baseline="0">
                <a:solidFill>
                  <a:srgbClr val="047FAE"/>
                </a:solidFill>
                <a:latin typeface="Lato" panose="020F0502020204030203" pitchFamily="34" charset="0"/>
                <a:ea typeface="Open Sans" panose="020B0606030504020204" pitchFamily="34" charset="0"/>
                <a:cs typeface="Open Sans" panose="020B0606030504020204" pitchFamily="34" charset="0"/>
              </a:defRPr>
            </a:lvl1pPr>
          </a:lstStyle>
          <a:p>
            <a:pPr lvl="0"/>
            <a:r>
              <a:rPr lang="en-US" dirty="0"/>
              <a:t>Subtitle</a:t>
            </a:r>
          </a:p>
        </p:txBody>
      </p:sp>
      <p:sp>
        <p:nvSpPr>
          <p:cNvPr id="10" name="Slide Number Placeholder 5">
            <a:extLst>
              <a:ext uri="{FF2B5EF4-FFF2-40B4-BE49-F238E27FC236}">
                <a16:creationId xmlns:a16="http://schemas.microsoft.com/office/drawing/2014/main" id="{EC4022F7-5757-4004-BE64-1B1429B1EE03}"/>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pic>
        <p:nvPicPr>
          <p:cNvPr id="6" name="Picture 5" descr="A close up of a logo&#10;&#10;Description automatically generated">
            <a:extLst>
              <a:ext uri="{FF2B5EF4-FFF2-40B4-BE49-F238E27FC236}">
                <a16:creationId xmlns:a16="http://schemas.microsoft.com/office/drawing/2014/main" id="{F202F8AF-7C77-4828-A968-97AB5D6DC40F}"/>
              </a:ext>
            </a:extLst>
          </p:cNvPr>
          <p:cNvPicPr>
            <a:picLocks noChangeAspect="1"/>
          </p:cNvPicPr>
          <p:nvPr userDrawn="1"/>
        </p:nvPicPr>
        <p:blipFill>
          <a:blip r:embed="rId3"/>
          <a:stretch>
            <a:fillRect/>
          </a:stretch>
        </p:blipFill>
        <p:spPr>
          <a:xfrm>
            <a:off x="7875814" y="165033"/>
            <a:ext cx="946966" cy="456320"/>
          </a:xfrm>
          <a:prstGeom prst="rect">
            <a:avLst/>
          </a:prstGeom>
        </p:spPr>
      </p:pic>
    </p:spTree>
    <p:custDataLst>
      <p:tags r:id="rId1"/>
    </p:custDataLst>
    <p:extLst>
      <p:ext uri="{BB962C8B-B14F-4D97-AF65-F5344CB8AC3E}">
        <p14:creationId xmlns:p14="http://schemas.microsoft.com/office/powerpoint/2010/main" val="1973309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766739-60B0-43AC-9522-DB1360F8B63F}"/>
              </a:ext>
            </a:extLst>
          </p:cNvPr>
          <p:cNvPicPr>
            <a:picLocks noChangeAspect="1"/>
          </p:cNvPicPr>
          <p:nvPr userDrawn="1"/>
        </p:nvPicPr>
        <p:blipFill>
          <a:blip r:embed="rId3"/>
          <a:srcRect/>
          <a:stretch/>
        </p:blipFill>
        <p:spPr>
          <a:xfrm>
            <a:off x="0" y="873739"/>
            <a:ext cx="9144000" cy="2933378"/>
          </a:xfrm>
          <a:prstGeom prst="rect">
            <a:avLst/>
          </a:prstGeom>
        </p:spPr>
      </p:pic>
      <p:sp>
        <p:nvSpPr>
          <p:cNvPr id="10" name="Title 1">
            <a:extLst>
              <a:ext uri="{FF2B5EF4-FFF2-40B4-BE49-F238E27FC236}">
                <a16:creationId xmlns:a16="http://schemas.microsoft.com/office/drawing/2014/main" id="{DCA5A8C4-ED8E-45ED-9D24-0BE58C27A2C3}"/>
              </a:ext>
            </a:extLst>
          </p:cNvPr>
          <p:cNvSpPr>
            <a:spLocks noGrp="1"/>
          </p:cNvSpPr>
          <p:nvPr>
            <p:ph type="title"/>
          </p:nvPr>
        </p:nvSpPr>
        <p:spPr>
          <a:xfrm>
            <a:off x="321128" y="1153886"/>
            <a:ext cx="8583386" cy="2002971"/>
          </a:xfrm>
        </p:spPr>
        <p:txBody>
          <a:bodyPr anchor="ctr">
            <a:noAutofit/>
          </a:bodyPr>
          <a:lstStyle>
            <a:lvl1pPr algn="l">
              <a:defRPr sz="2800" b="1">
                <a:solidFill>
                  <a:schemeClr val="tx1"/>
                </a:solidFill>
              </a:defRPr>
            </a:lvl1pPr>
          </a:lstStyle>
          <a:p>
            <a:r>
              <a:rPr lang="en-US" dirty="0"/>
              <a:t>Click to edit Master title style</a:t>
            </a:r>
          </a:p>
        </p:txBody>
      </p:sp>
      <p:sp>
        <p:nvSpPr>
          <p:cNvPr id="12" name="Text Placeholder 5">
            <a:extLst>
              <a:ext uri="{FF2B5EF4-FFF2-40B4-BE49-F238E27FC236}">
                <a16:creationId xmlns:a16="http://schemas.microsoft.com/office/drawing/2014/main" id="{C6826A9C-899E-46CF-8214-9E2E357AB862}"/>
              </a:ext>
            </a:extLst>
          </p:cNvPr>
          <p:cNvSpPr>
            <a:spLocks noGrp="1"/>
          </p:cNvSpPr>
          <p:nvPr>
            <p:ph type="body" sz="quarter" idx="16" hasCustomPrompt="1"/>
          </p:nvPr>
        </p:nvSpPr>
        <p:spPr>
          <a:xfrm>
            <a:off x="321129" y="430621"/>
            <a:ext cx="8583385" cy="380364"/>
          </a:xfrm>
        </p:spPr>
        <p:txBody>
          <a:bodyPr>
            <a:noAutofit/>
          </a:bodyPr>
          <a:lstStyle>
            <a:lvl1pPr marL="0" indent="0">
              <a:buNone/>
              <a:defRPr sz="1600" b="1" cap="all" spc="170" baseline="0">
                <a:solidFill>
                  <a:srgbClr val="047FAE"/>
                </a:solidFill>
              </a:defRPr>
            </a:lvl1pPr>
          </a:lstStyle>
          <a:p>
            <a:pPr lvl="0"/>
            <a:r>
              <a:rPr lang="en-US" dirty="0"/>
              <a:t>Subtitle</a:t>
            </a:r>
          </a:p>
        </p:txBody>
      </p:sp>
    </p:spTree>
    <p:custDataLst>
      <p:tags r:id="rId1"/>
    </p:custDataLst>
    <p:extLst>
      <p:ext uri="{BB962C8B-B14F-4D97-AF65-F5344CB8AC3E}">
        <p14:creationId xmlns:p14="http://schemas.microsoft.com/office/powerpoint/2010/main" val="2823462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6FCA9115-E6CE-4D12-9303-B587426C285B}"/>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12" name="Picture Placeholder 5">
            <a:extLst>
              <a:ext uri="{FF2B5EF4-FFF2-40B4-BE49-F238E27FC236}">
                <a16:creationId xmlns:a16="http://schemas.microsoft.com/office/drawing/2014/main" id="{0BF4730E-7A1C-4E37-BEC5-1F1733F118AB}"/>
              </a:ext>
            </a:extLst>
          </p:cNvPr>
          <p:cNvSpPr>
            <a:spLocks noGrp="1"/>
          </p:cNvSpPr>
          <p:nvPr>
            <p:ph type="pic" sz="quarter" idx="10"/>
          </p:nvPr>
        </p:nvSpPr>
        <p:spPr>
          <a:xfrm>
            <a:off x="0" y="0"/>
            <a:ext cx="9144000" cy="5143500"/>
          </a:xfrm>
        </p:spPr>
        <p:txBody>
          <a:bodyPr/>
          <a:lstStyle/>
          <a:p>
            <a:endParaRPr lang="en-US" dirty="0"/>
          </a:p>
        </p:txBody>
      </p:sp>
    </p:spTree>
    <p:custDataLst>
      <p:tags r:id="rId1"/>
    </p:custDataLst>
    <p:extLst>
      <p:ext uri="{BB962C8B-B14F-4D97-AF65-F5344CB8AC3E}">
        <p14:creationId xmlns:p14="http://schemas.microsoft.com/office/powerpoint/2010/main" val="3890273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6FCA9115-E6CE-4D12-9303-B587426C285B}"/>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4" name="Picture Placeholder 3">
            <a:extLst>
              <a:ext uri="{FF2B5EF4-FFF2-40B4-BE49-F238E27FC236}">
                <a16:creationId xmlns:a16="http://schemas.microsoft.com/office/drawing/2014/main" id="{E942A188-05C0-4C7B-A3F8-45DFE4797145}"/>
              </a:ext>
            </a:extLst>
          </p:cNvPr>
          <p:cNvSpPr>
            <a:spLocks noGrp="1"/>
          </p:cNvSpPr>
          <p:nvPr>
            <p:ph type="pic" sz="quarter" idx="17"/>
          </p:nvPr>
        </p:nvSpPr>
        <p:spPr>
          <a:xfrm>
            <a:off x="0" y="0"/>
            <a:ext cx="9144000" cy="3587750"/>
          </a:xfrm>
        </p:spPr>
        <p:txBody>
          <a:bodyPr>
            <a:noAutofit/>
          </a:bodyPr>
          <a:lstStyle/>
          <a:p>
            <a:endParaRPr lang="en-US" dirty="0"/>
          </a:p>
        </p:txBody>
      </p:sp>
      <p:sp>
        <p:nvSpPr>
          <p:cNvPr id="5" name="Title 16">
            <a:extLst>
              <a:ext uri="{FF2B5EF4-FFF2-40B4-BE49-F238E27FC236}">
                <a16:creationId xmlns:a16="http://schemas.microsoft.com/office/drawing/2014/main" id="{A833323B-ED2A-4093-9DFB-82C4AEEC3C49}"/>
              </a:ext>
            </a:extLst>
          </p:cNvPr>
          <p:cNvSpPr>
            <a:spLocks noGrp="1"/>
          </p:cNvSpPr>
          <p:nvPr>
            <p:ph type="title"/>
          </p:nvPr>
        </p:nvSpPr>
        <p:spPr>
          <a:xfrm>
            <a:off x="321220" y="3775665"/>
            <a:ext cx="6868082" cy="1043639"/>
          </a:xfrm>
        </p:spPr>
        <p:txBody>
          <a:bodyPr>
            <a:noAutofit/>
          </a:bodyPr>
          <a:lstStyle>
            <a:lvl1pPr>
              <a:defRPr b="0"/>
            </a:lvl1pPr>
          </a:lstStyle>
          <a:p>
            <a:r>
              <a:rPr lang="en-US" dirty="0"/>
              <a:t>Click to edit Master title style</a:t>
            </a:r>
          </a:p>
        </p:txBody>
      </p:sp>
    </p:spTree>
    <p:custDataLst>
      <p:tags r:id="rId1"/>
    </p:custDataLst>
    <p:extLst>
      <p:ext uri="{BB962C8B-B14F-4D97-AF65-F5344CB8AC3E}">
        <p14:creationId xmlns:p14="http://schemas.microsoft.com/office/powerpoint/2010/main" val="36709067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85C124-BD9D-44F1-83ED-500997A31E9A}"/>
              </a:ext>
            </a:extLst>
          </p:cNvPr>
          <p:cNvPicPr>
            <a:picLocks noChangeAspect="1"/>
          </p:cNvPicPr>
          <p:nvPr userDrawn="1"/>
        </p:nvPicPr>
        <p:blipFill rotWithShape="1">
          <a:blip r:embed="rId3"/>
          <a:srcRect b="1303"/>
          <a:stretch/>
        </p:blipFill>
        <p:spPr>
          <a:xfrm>
            <a:off x="0" y="1263730"/>
            <a:ext cx="9144000" cy="3210300"/>
          </a:xfrm>
          <a:prstGeom prst="rect">
            <a:avLst/>
          </a:prstGeom>
        </p:spPr>
      </p:pic>
      <p:sp>
        <p:nvSpPr>
          <p:cNvPr id="11" name="Slide Number Placeholder 5">
            <a:extLst>
              <a:ext uri="{FF2B5EF4-FFF2-40B4-BE49-F238E27FC236}">
                <a16:creationId xmlns:a16="http://schemas.microsoft.com/office/drawing/2014/main" id="{6FCA9115-E6CE-4D12-9303-B587426C285B}"/>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4" name="Title 16">
            <a:extLst>
              <a:ext uri="{FF2B5EF4-FFF2-40B4-BE49-F238E27FC236}">
                <a16:creationId xmlns:a16="http://schemas.microsoft.com/office/drawing/2014/main" id="{91E8BC64-5B3A-40E5-8EE9-9EB0C28704CC}"/>
              </a:ext>
            </a:extLst>
          </p:cNvPr>
          <p:cNvSpPr>
            <a:spLocks noGrp="1"/>
          </p:cNvSpPr>
          <p:nvPr>
            <p:ph type="title"/>
          </p:nvPr>
        </p:nvSpPr>
        <p:spPr>
          <a:xfrm>
            <a:off x="426708" y="477554"/>
            <a:ext cx="6605464" cy="723900"/>
          </a:xfrm>
        </p:spPr>
        <p:txBody>
          <a:bodyPr>
            <a:noAutofit/>
          </a:bodyPr>
          <a:lstStyle>
            <a:lvl1pPr>
              <a:defRPr b="0"/>
            </a:lvl1pPr>
          </a:lstStyle>
          <a:p>
            <a:r>
              <a:rPr lang="en-US" dirty="0"/>
              <a:t>Click to edit Master title style</a:t>
            </a:r>
          </a:p>
        </p:txBody>
      </p:sp>
      <p:sp>
        <p:nvSpPr>
          <p:cNvPr id="5" name="Content Placeholder 7">
            <a:extLst>
              <a:ext uri="{FF2B5EF4-FFF2-40B4-BE49-F238E27FC236}">
                <a16:creationId xmlns:a16="http://schemas.microsoft.com/office/drawing/2014/main" id="{1EE91468-8311-49D4-BFDF-E39219070F63}"/>
              </a:ext>
            </a:extLst>
          </p:cNvPr>
          <p:cNvSpPr>
            <a:spLocks noGrp="1"/>
          </p:cNvSpPr>
          <p:nvPr>
            <p:ph sz="quarter" idx="15"/>
          </p:nvPr>
        </p:nvSpPr>
        <p:spPr>
          <a:xfrm>
            <a:off x="2293606" y="1368851"/>
            <a:ext cx="6605465" cy="3301120"/>
          </a:xfrm>
        </p:spPr>
        <p:txBody>
          <a:bodyPr>
            <a:noAutofit/>
          </a:bodyPr>
          <a:lstStyle>
            <a:lvl1pPr marL="231775" indent="-231775">
              <a:spcBef>
                <a:spcPts val="1200"/>
              </a:spcBef>
              <a:buSzPct val="100000"/>
              <a:buFont typeface="Arial" panose="020B0604020202020204" pitchFamily="34" charset="0"/>
              <a:buChar char="•"/>
              <a:tabLst/>
              <a:defRPr sz="2400"/>
            </a:lvl1pPr>
            <a:lvl2pPr>
              <a:spcBef>
                <a:spcPts val="1200"/>
              </a:spcBef>
              <a:defRPr sz="2000"/>
            </a:lvl2pPr>
            <a:lvl3pPr>
              <a:spcBef>
                <a:spcPts val="1200"/>
              </a:spcBef>
              <a:defRPr sz="1800"/>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B4600534-BB84-4473-AFEA-B51DDAEE4CDE}"/>
              </a:ext>
            </a:extLst>
          </p:cNvPr>
          <p:cNvSpPr>
            <a:spLocks noGrp="1"/>
          </p:cNvSpPr>
          <p:nvPr>
            <p:ph type="body" sz="quarter" idx="16" hasCustomPrompt="1"/>
          </p:nvPr>
        </p:nvSpPr>
        <p:spPr>
          <a:xfrm>
            <a:off x="441431" y="134648"/>
            <a:ext cx="6605691" cy="246221"/>
          </a:xfrm>
        </p:spPr>
        <p:txBody>
          <a:bodyPr>
            <a:noAutofit/>
          </a:bodyPr>
          <a:lstStyle>
            <a:lvl1pPr marL="0" indent="0">
              <a:buNone/>
              <a:defRPr sz="1800" b="1" i="0" cap="all" spc="170" baseline="0">
                <a:solidFill>
                  <a:srgbClr val="047FAE"/>
                </a:solidFill>
                <a:latin typeface="Lato" panose="020F0502020204030203" pitchFamily="34" charset="0"/>
                <a:ea typeface="Open Sans" panose="020B0606030504020204" pitchFamily="34" charset="0"/>
                <a:cs typeface="Open Sans" panose="020B0606030504020204" pitchFamily="34" charset="0"/>
              </a:defRPr>
            </a:lvl1pPr>
          </a:lstStyle>
          <a:p>
            <a:pPr lvl="0"/>
            <a:r>
              <a:rPr lang="en-US" dirty="0"/>
              <a:t>Subtitle</a:t>
            </a:r>
          </a:p>
        </p:txBody>
      </p:sp>
      <p:pic>
        <p:nvPicPr>
          <p:cNvPr id="8" name="Picture 7" descr="A close up of a logo&#10;&#10;Description automatically generated">
            <a:extLst>
              <a:ext uri="{FF2B5EF4-FFF2-40B4-BE49-F238E27FC236}">
                <a16:creationId xmlns:a16="http://schemas.microsoft.com/office/drawing/2014/main" id="{16D05293-460F-4CD0-BE2B-2CDB52A5F72E}"/>
              </a:ext>
            </a:extLst>
          </p:cNvPr>
          <p:cNvPicPr>
            <a:picLocks noChangeAspect="1"/>
          </p:cNvPicPr>
          <p:nvPr userDrawn="1"/>
        </p:nvPicPr>
        <p:blipFill>
          <a:blip r:embed="rId4"/>
          <a:stretch>
            <a:fillRect/>
          </a:stretch>
        </p:blipFill>
        <p:spPr>
          <a:xfrm>
            <a:off x="7875814" y="165033"/>
            <a:ext cx="946966" cy="456320"/>
          </a:xfrm>
          <a:prstGeom prst="rect">
            <a:avLst/>
          </a:prstGeom>
        </p:spPr>
      </p:pic>
    </p:spTree>
    <p:custDataLst>
      <p:tags r:id="rId1"/>
    </p:custDataLst>
    <p:extLst>
      <p:ext uri="{BB962C8B-B14F-4D97-AF65-F5344CB8AC3E}">
        <p14:creationId xmlns:p14="http://schemas.microsoft.com/office/powerpoint/2010/main" val="40948395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3384" y="141515"/>
            <a:ext cx="6712408" cy="564183"/>
          </a:xfrm>
          <a:prstGeom prst="roundRect">
            <a:avLst>
              <a:gd name="adj" fmla="val 0"/>
            </a:avLst>
          </a:prstGeom>
        </p:spPr>
        <p:txBody>
          <a:bodyPr/>
          <a:lstStyle>
            <a:lvl1pPr algn="l">
              <a:defRPr>
                <a:solidFill>
                  <a:srgbClr val="11294B"/>
                </a:solidFill>
              </a:defRPr>
            </a:lvl1pPr>
          </a:lstStyle>
          <a:p>
            <a:r>
              <a:rPr lang="en-US" dirty="0"/>
              <a:t>Click to edit Master title style</a:t>
            </a:r>
          </a:p>
        </p:txBody>
      </p:sp>
      <p:sp>
        <p:nvSpPr>
          <p:cNvPr id="3" name="Content Placeholder 2"/>
          <p:cNvSpPr>
            <a:spLocks noGrp="1"/>
          </p:cNvSpPr>
          <p:nvPr>
            <p:ph sz="half" idx="1"/>
          </p:nvPr>
        </p:nvSpPr>
        <p:spPr>
          <a:xfrm>
            <a:off x="289560" y="837561"/>
            <a:ext cx="4151376" cy="372965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74870" y="837560"/>
            <a:ext cx="4147907" cy="372965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9E6A758-AE38-46A7-9A24-B1851EFFD015}"/>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pic>
        <p:nvPicPr>
          <p:cNvPr id="8" name="Picture 7" descr="A close up of a logo&#10;&#10;Description automatically generated">
            <a:extLst>
              <a:ext uri="{FF2B5EF4-FFF2-40B4-BE49-F238E27FC236}">
                <a16:creationId xmlns:a16="http://schemas.microsoft.com/office/drawing/2014/main" id="{1DC90BBA-B289-49E8-A372-4C4728CEEEDD}"/>
              </a:ext>
            </a:extLst>
          </p:cNvPr>
          <p:cNvPicPr>
            <a:picLocks noChangeAspect="1"/>
          </p:cNvPicPr>
          <p:nvPr userDrawn="1"/>
        </p:nvPicPr>
        <p:blipFill>
          <a:blip r:embed="rId3"/>
          <a:stretch>
            <a:fillRect/>
          </a:stretch>
        </p:blipFill>
        <p:spPr>
          <a:xfrm>
            <a:off x="7875814" y="165033"/>
            <a:ext cx="946966" cy="456320"/>
          </a:xfrm>
          <a:prstGeom prst="rect">
            <a:avLst/>
          </a:prstGeom>
        </p:spPr>
      </p:pic>
    </p:spTree>
    <p:custDataLst>
      <p:tags r:id="rId1"/>
    </p:custDataLst>
    <p:extLst>
      <p:ext uri="{BB962C8B-B14F-4D97-AF65-F5344CB8AC3E}">
        <p14:creationId xmlns:p14="http://schemas.microsoft.com/office/powerpoint/2010/main" val="25816018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9E6A758-AE38-46A7-9A24-B1851EFFD015}"/>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7" name="Text Placeholder 9">
            <a:extLst>
              <a:ext uri="{FF2B5EF4-FFF2-40B4-BE49-F238E27FC236}">
                <a16:creationId xmlns:a16="http://schemas.microsoft.com/office/drawing/2014/main" id="{412694AA-23A0-4944-B8BA-F5D3D1F04DA7}"/>
              </a:ext>
            </a:extLst>
          </p:cNvPr>
          <p:cNvSpPr>
            <a:spLocks noGrp="1"/>
          </p:cNvSpPr>
          <p:nvPr>
            <p:ph type="body" sz="quarter" idx="11"/>
          </p:nvPr>
        </p:nvSpPr>
        <p:spPr>
          <a:xfrm>
            <a:off x="288470" y="1577679"/>
            <a:ext cx="4646809" cy="3400788"/>
          </a:xfrm>
        </p:spPr>
        <p:txBody>
          <a:bodyPr>
            <a:noAutofit/>
          </a:bodyPr>
          <a:lstStyle>
            <a:lvl1pPr marL="231775" indent="-231775">
              <a:spcBef>
                <a:spcPts val="1200"/>
              </a:spcBef>
              <a:buSzPct val="100000"/>
              <a:buFont typeface="Arial" panose="020B0604020202020204" pitchFamily="34" charset="0"/>
              <a:buChar char="•"/>
              <a:defRPr>
                <a:latin typeface="Lato" panose="020F0502020204030203" pitchFamily="34" charset="0"/>
              </a:defRPr>
            </a:lvl1pPr>
            <a:lvl2pPr>
              <a:spcBef>
                <a:spcPts val="1200"/>
              </a:spcBef>
              <a:defRPr>
                <a:latin typeface="Lato" panose="020F0502020204030203" pitchFamily="34" charset="0"/>
              </a:defRPr>
            </a:lvl2pPr>
            <a:lvl3pPr>
              <a:spcBef>
                <a:spcPts val="1200"/>
              </a:spcBef>
              <a:defRPr>
                <a:latin typeface="Lato" panose="020F0502020204030203" pitchFamily="34" charset="0"/>
              </a:defRPr>
            </a:lvl3pPr>
            <a:lvl4pPr>
              <a:spcBef>
                <a:spcPts val="1200"/>
              </a:spcBef>
              <a:defRPr>
                <a:latin typeface="Lato" panose="020F0502020204030203" pitchFamily="34" charset="0"/>
              </a:defRPr>
            </a:lvl4pPr>
            <a:lvl5pPr>
              <a:spcBef>
                <a:spcPts val="1200"/>
              </a:spcBef>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6">
            <a:extLst>
              <a:ext uri="{FF2B5EF4-FFF2-40B4-BE49-F238E27FC236}">
                <a16:creationId xmlns:a16="http://schemas.microsoft.com/office/drawing/2014/main" id="{A5146564-F314-444F-82CE-6A149ABDC0B7}"/>
              </a:ext>
            </a:extLst>
          </p:cNvPr>
          <p:cNvSpPr>
            <a:spLocks noGrp="1"/>
          </p:cNvSpPr>
          <p:nvPr>
            <p:ph type="title"/>
          </p:nvPr>
        </p:nvSpPr>
        <p:spPr>
          <a:xfrm>
            <a:off x="284726" y="665016"/>
            <a:ext cx="4646809" cy="873576"/>
          </a:xfrm>
        </p:spPr>
        <p:txBody>
          <a:bodyPr>
            <a:noAutofit/>
          </a:bodyPr>
          <a:lstStyle>
            <a:lvl1pPr>
              <a:defRPr sz="2800" b="0">
                <a:solidFill>
                  <a:srgbClr val="11294B"/>
                </a:solidFill>
              </a:defRPr>
            </a:lvl1pPr>
          </a:lstStyle>
          <a:p>
            <a:r>
              <a:rPr lang="en-US" dirty="0"/>
              <a:t>Click to edit Master title style</a:t>
            </a:r>
          </a:p>
        </p:txBody>
      </p:sp>
      <p:sp>
        <p:nvSpPr>
          <p:cNvPr id="9" name="Text Placeholder 5">
            <a:extLst>
              <a:ext uri="{FF2B5EF4-FFF2-40B4-BE49-F238E27FC236}">
                <a16:creationId xmlns:a16="http://schemas.microsoft.com/office/drawing/2014/main" id="{5CAAEAE9-FBF8-49D0-9201-B5F5240FCAC8}"/>
              </a:ext>
            </a:extLst>
          </p:cNvPr>
          <p:cNvSpPr>
            <a:spLocks noGrp="1"/>
          </p:cNvSpPr>
          <p:nvPr>
            <p:ph type="body" sz="quarter" idx="16" hasCustomPrompt="1"/>
          </p:nvPr>
        </p:nvSpPr>
        <p:spPr>
          <a:xfrm>
            <a:off x="300030" y="330837"/>
            <a:ext cx="4646809" cy="295092"/>
          </a:xfrm>
        </p:spPr>
        <p:txBody>
          <a:bodyPr>
            <a:noAutofit/>
          </a:bodyPr>
          <a:lstStyle>
            <a:lvl1pPr marL="0" indent="0">
              <a:buNone/>
              <a:defRPr sz="1200" b="1" cap="all" spc="170" baseline="0">
                <a:solidFill>
                  <a:srgbClr val="047FAE"/>
                </a:solidFill>
                <a:latin typeface="Lato" panose="020F0502020204030203" pitchFamily="34" charset="0"/>
              </a:defRPr>
            </a:lvl1pPr>
          </a:lstStyle>
          <a:p>
            <a:pPr lvl="0"/>
            <a:r>
              <a:rPr lang="en-US" dirty="0"/>
              <a:t>Subtitle</a:t>
            </a:r>
          </a:p>
        </p:txBody>
      </p:sp>
      <p:sp>
        <p:nvSpPr>
          <p:cNvPr id="10" name="Picture Placeholder 3">
            <a:extLst>
              <a:ext uri="{FF2B5EF4-FFF2-40B4-BE49-F238E27FC236}">
                <a16:creationId xmlns:a16="http://schemas.microsoft.com/office/drawing/2014/main" id="{425F94F7-EEB2-488F-9E73-7F6264C544B5}"/>
              </a:ext>
            </a:extLst>
          </p:cNvPr>
          <p:cNvSpPr>
            <a:spLocks noGrp="1"/>
          </p:cNvSpPr>
          <p:nvPr>
            <p:ph type="pic" sz="quarter" idx="17"/>
          </p:nvPr>
        </p:nvSpPr>
        <p:spPr>
          <a:xfrm>
            <a:off x="4946840" y="0"/>
            <a:ext cx="4197160" cy="5143500"/>
          </a:xfrm>
        </p:spPr>
        <p:txBody>
          <a:bodyPr>
            <a:noAutofit/>
          </a:bodyPr>
          <a:lstStyle/>
          <a:p>
            <a:endParaRPr lang="en-US" dirty="0"/>
          </a:p>
        </p:txBody>
      </p:sp>
    </p:spTree>
    <p:custDataLst>
      <p:tags r:id="rId1"/>
    </p:custDataLst>
    <p:extLst>
      <p:ext uri="{BB962C8B-B14F-4D97-AF65-F5344CB8AC3E}">
        <p14:creationId xmlns:p14="http://schemas.microsoft.com/office/powerpoint/2010/main" val="34890392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9E6A758-AE38-46A7-9A24-B1851EFFD015}"/>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7" name="Text Placeholder 9">
            <a:extLst>
              <a:ext uri="{FF2B5EF4-FFF2-40B4-BE49-F238E27FC236}">
                <a16:creationId xmlns:a16="http://schemas.microsoft.com/office/drawing/2014/main" id="{412694AA-23A0-4944-B8BA-F5D3D1F04DA7}"/>
              </a:ext>
            </a:extLst>
          </p:cNvPr>
          <p:cNvSpPr>
            <a:spLocks noGrp="1"/>
          </p:cNvSpPr>
          <p:nvPr>
            <p:ph type="body" sz="quarter" idx="11"/>
          </p:nvPr>
        </p:nvSpPr>
        <p:spPr>
          <a:xfrm>
            <a:off x="4382125" y="1411875"/>
            <a:ext cx="4646809" cy="3400788"/>
          </a:xfrm>
        </p:spPr>
        <p:txBody>
          <a:bodyPr>
            <a:noAutofit/>
          </a:bodyPr>
          <a:lstStyle>
            <a:lvl1pPr marL="231775" indent="-231775">
              <a:spcBef>
                <a:spcPts val="1200"/>
              </a:spcBef>
              <a:buSzPct val="100000"/>
              <a:buFont typeface="Arial" panose="020B0604020202020204" pitchFamily="34" charset="0"/>
              <a:buChar char="•"/>
              <a:defRPr>
                <a:latin typeface="Lato" panose="020F0502020204030203" pitchFamily="34" charset="0"/>
              </a:defRPr>
            </a:lvl1pPr>
            <a:lvl2pPr>
              <a:spcBef>
                <a:spcPts val="1200"/>
              </a:spcBef>
              <a:defRPr>
                <a:latin typeface="Lato" panose="020F0502020204030203" pitchFamily="34" charset="0"/>
              </a:defRPr>
            </a:lvl2pPr>
            <a:lvl3pPr>
              <a:spcBef>
                <a:spcPts val="1200"/>
              </a:spcBef>
              <a:defRPr>
                <a:latin typeface="Lato" panose="020F0502020204030203" pitchFamily="34" charset="0"/>
              </a:defRPr>
            </a:lvl3pPr>
            <a:lvl4pPr>
              <a:spcBef>
                <a:spcPts val="1200"/>
              </a:spcBef>
              <a:defRPr>
                <a:latin typeface="Lato" panose="020F0502020204030203" pitchFamily="34" charset="0"/>
              </a:defRPr>
            </a:lvl4pPr>
            <a:lvl5pPr>
              <a:spcBef>
                <a:spcPts val="1200"/>
              </a:spcBef>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6">
            <a:extLst>
              <a:ext uri="{FF2B5EF4-FFF2-40B4-BE49-F238E27FC236}">
                <a16:creationId xmlns:a16="http://schemas.microsoft.com/office/drawing/2014/main" id="{A5146564-F314-444F-82CE-6A149ABDC0B7}"/>
              </a:ext>
            </a:extLst>
          </p:cNvPr>
          <p:cNvSpPr>
            <a:spLocks noGrp="1"/>
          </p:cNvSpPr>
          <p:nvPr>
            <p:ph type="title"/>
          </p:nvPr>
        </p:nvSpPr>
        <p:spPr>
          <a:xfrm>
            <a:off x="4378381" y="499212"/>
            <a:ext cx="4646809" cy="873576"/>
          </a:xfrm>
        </p:spPr>
        <p:txBody>
          <a:bodyPr>
            <a:noAutofit/>
          </a:bodyPr>
          <a:lstStyle>
            <a:lvl1pPr>
              <a:defRPr sz="2800" b="0"/>
            </a:lvl1pPr>
          </a:lstStyle>
          <a:p>
            <a:r>
              <a:rPr lang="en-US" dirty="0"/>
              <a:t>Click to edit Master title style</a:t>
            </a:r>
          </a:p>
        </p:txBody>
      </p:sp>
      <p:sp>
        <p:nvSpPr>
          <p:cNvPr id="9" name="Text Placeholder 5">
            <a:extLst>
              <a:ext uri="{FF2B5EF4-FFF2-40B4-BE49-F238E27FC236}">
                <a16:creationId xmlns:a16="http://schemas.microsoft.com/office/drawing/2014/main" id="{5CAAEAE9-FBF8-49D0-9201-B5F5240FCAC8}"/>
              </a:ext>
            </a:extLst>
          </p:cNvPr>
          <p:cNvSpPr>
            <a:spLocks noGrp="1"/>
          </p:cNvSpPr>
          <p:nvPr>
            <p:ph type="body" sz="quarter" idx="16" hasCustomPrompt="1"/>
          </p:nvPr>
        </p:nvSpPr>
        <p:spPr>
          <a:xfrm>
            <a:off x="4393685" y="165033"/>
            <a:ext cx="4646809" cy="295092"/>
          </a:xfrm>
        </p:spPr>
        <p:txBody>
          <a:bodyPr>
            <a:noAutofit/>
          </a:bodyPr>
          <a:lstStyle>
            <a:lvl1pPr marL="0" indent="0">
              <a:buNone/>
              <a:defRPr sz="1200" b="1" cap="all" spc="170" baseline="0">
                <a:solidFill>
                  <a:srgbClr val="047FAE"/>
                </a:solidFill>
                <a:latin typeface="Lato" panose="020F0502020204030203" pitchFamily="34" charset="0"/>
              </a:defRPr>
            </a:lvl1pPr>
          </a:lstStyle>
          <a:p>
            <a:pPr lvl="0"/>
            <a:r>
              <a:rPr lang="en-US" dirty="0"/>
              <a:t>Subtitle</a:t>
            </a:r>
          </a:p>
        </p:txBody>
      </p:sp>
      <p:sp>
        <p:nvSpPr>
          <p:cNvPr id="10" name="Picture Placeholder 3">
            <a:extLst>
              <a:ext uri="{FF2B5EF4-FFF2-40B4-BE49-F238E27FC236}">
                <a16:creationId xmlns:a16="http://schemas.microsoft.com/office/drawing/2014/main" id="{425F94F7-EEB2-488F-9E73-7F6264C544B5}"/>
              </a:ext>
            </a:extLst>
          </p:cNvPr>
          <p:cNvSpPr>
            <a:spLocks noGrp="1"/>
          </p:cNvSpPr>
          <p:nvPr>
            <p:ph type="pic" sz="quarter" idx="17"/>
          </p:nvPr>
        </p:nvSpPr>
        <p:spPr>
          <a:xfrm>
            <a:off x="0" y="0"/>
            <a:ext cx="4197160" cy="5143500"/>
          </a:xfrm>
        </p:spPr>
        <p:txBody>
          <a:bodyPr>
            <a:noAutofit/>
          </a:bodyPr>
          <a:lstStyle/>
          <a:p>
            <a:endParaRPr lang="en-US" dirty="0"/>
          </a:p>
        </p:txBody>
      </p:sp>
    </p:spTree>
    <p:custDataLst>
      <p:tags r:id="rId1"/>
    </p:custDataLst>
    <p:extLst>
      <p:ext uri="{BB962C8B-B14F-4D97-AF65-F5344CB8AC3E}">
        <p14:creationId xmlns:p14="http://schemas.microsoft.com/office/powerpoint/2010/main" val="3205150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5" name="Slide Number Placeholder 4"/>
          <p:cNvSpPr>
            <a:spLocks noGrp="1" noChangeAspect="1"/>
          </p:cNvSpPr>
          <p:nvPr>
            <p:ph type="sldNum" sz="quarter" idx="12"/>
          </p:nvPr>
        </p:nvSpPr>
        <p:spPr>
          <a:xfrm>
            <a:off x="8549638" y="4611313"/>
            <a:ext cx="503715" cy="503229"/>
          </a:xfrm>
        </p:spPr>
        <p:txBody>
          <a:bodyPr/>
          <a:lstStyle/>
          <a:p>
            <a:fld id="{26D31FA6-A05C-A742-B6C3-5531699466D4}" type="slidenum">
              <a:rPr lang="en-US" smtClean="0"/>
              <a:t>‹#›</a:t>
            </a:fld>
            <a:endParaRPr lang="en-US"/>
          </a:p>
        </p:txBody>
      </p:sp>
    </p:spTree>
    <p:custDataLst>
      <p:tags r:id="rId1"/>
    </p:custDataLst>
    <p:extLst>
      <p:ext uri="{BB962C8B-B14F-4D97-AF65-F5344CB8AC3E}">
        <p14:creationId xmlns:p14="http://schemas.microsoft.com/office/powerpoint/2010/main" val="19649506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75BC2DA-27BA-5445-8755-125E8240B39D}"/>
              </a:ext>
            </a:extLst>
          </p:cNvPr>
          <p:cNvSpPr/>
          <p:nvPr userDrawn="1"/>
        </p:nvSpPr>
        <p:spPr>
          <a:xfrm>
            <a:off x="177800" y="770007"/>
            <a:ext cx="4151377" cy="609326"/>
          </a:xfrm>
          <a:prstGeom prst="roundRect">
            <a:avLst>
              <a:gd name="adj" fmla="val 0"/>
            </a:avLst>
          </a:prstGeom>
          <a:solidFill>
            <a:srgbClr val="11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half" idx="2"/>
          </p:nvPr>
        </p:nvSpPr>
        <p:spPr>
          <a:xfrm>
            <a:off x="177800" y="1447623"/>
            <a:ext cx="4151377" cy="292613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71402" y="1447357"/>
            <a:ext cx="4151376" cy="292613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3"/>
          </p:nvPr>
        </p:nvSpPr>
        <p:spPr>
          <a:xfrm>
            <a:off x="177800" y="814832"/>
            <a:ext cx="4070752" cy="541036"/>
          </a:xfrm>
          <a:prstGeom prst="roundRect">
            <a:avLst>
              <a:gd name="adj" fmla="val 0"/>
            </a:avLst>
          </a:prstGeom>
          <a:noFill/>
          <a:ln>
            <a:noFill/>
          </a:ln>
        </p:spPr>
        <p:txBody>
          <a:bodyPr anchor="ctr">
            <a:normAutofit/>
          </a:bodyPr>
          <a:lstStyle>
            <a:lvl1pPr marL="0" indent="0" algn="l">
              <a:buNone/>
              <a:defRPr sz="2000" b="0">
                <a:ln>
                  <a:noFill/>
                </a:ln>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itle 1"/>
          <p:cNvSpPr>
            <a:spLocks noGrp="1"/>
          </p:cNvSpPr>
          <p:nvPr>
            <p:ph type="title"/>
          </p:nvPr>
        </p:nvSpPr>
        <p:spPr>
          <a:xfrm>
            <a:off x="177800" y="109659"/>
            <a:ext cx="6569290" cy="590777"/>
          </a:xfrm>
          <a:prstGeom prst="roundRect">
            <a:avLst>
              <a:gd name="adj" fmla="val 0"/>
            </a:avLst>
          </a:prstGeom>
          <a:ln>
            <a:noFill/>
          </a:ln>
        </p:spPr>
        <p:txBody>
          <a:bodyPr/>
          <a:lstStyle>
            <a:lvl1pPr algn="l">
              <a:defRPr/>
            </a:lvl1pPr>
          </a:lstStyle>
          <a:p>
            <a:r>
              <a:rPr lang="en-US" dirty="0"/>
              <a:t>Click to edit Master title style</a:t>
            </a:r>
          </a:p>
        </p:txBody>
      </p:sp>
      <p:sp>
        <p:nvSpPr>
          <p:cNvPr id="13" name="Rounded Rectangle 12">
            <a:extLst>
              <a:ext uri="{FF2B5EF4-FFF2-40B4-BE49-F238E27FC236}">
                <a16:creationId xmlns:a16="http://schemas.microsoft.com/office/drawing/2014/main" id="{8C932155-3761-AB4C-8F6F-54345B2661FB}"/>
              </a:ext>
            </a:extLst>
          </p:cNvPr>
          <p:cNvSpPr/>
          <p:nvPr userDrawn="1"/>
        </p:nvSpPr>
        <p:spPr>
          <a:xfrm>
            <a:off x="4671402" y="770007"/>
            <a:ext cx="4151377" cy="609326"/>
          </a:xfrm>
          <a:prstGeom prst="roundRect">
            <a:avLst>
              <a:gd name="adj" fmla="val 0"/>
            </a:avLst>
          </a:prstGeom>
          <a:solidFill>
            <a:srgbClr val="11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4">
            <a:extLst>
              <a:ext uri="{FF2B5EF4-FFF2-40B4-BE49-F238E27FC236}">
                <a16:creationId xmlns:a16="http://schemas.microsoft.com/office/drawing/2014/main" id="{1C7D06DB-051D-2447-958A-A4E9EA152EAF}"/>
              </a:ext>
            </a:extLst>
          </p:cNvPr>
          <p:cNvSpPr>
            <a:spLocks noGrp="1"/>
          </p:cNvSpPr>
          <p:nvPr>
            <p:ph type="body" sz="quarter" idx="14"/>
          </p:nvPr>
        </p:nvSpPr>
        <p:spPr>
          <a:xfrm>
            <a:off x="4671402" y="814832"/>
            <a:ext cx="4051257" cy="541036"/>
          </a:xfrm>
          <a:prstGeom prst="roundRect">
            <a:avLst>
              <a:gd name="adj" fmla="val 0"/>
            </a:avLst>
          </a:prstGeom>
          <a:noFill/>
          <a:ln>
            <a:noFill/>
          </a:ln>
        </p:spPr>
        <p:txBody>
          <a:bodyPr anchor="ctr">
            <a:normAutofit/>
          </a:bodyPr>
          <a:lstStyle>
            <a:lvl1pPr marL="0" indent="0" algn="l">
              <a:buNone/>
              <a:defRPr sz="2000" b="0">
                <a:ln>
                  <a:noFill/>
                </a:ln>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Slide Number Placeholder 5">
            <a:extLst>
              <a:ext uri="{FF2B5EF4-FFF2-40B4-BE49-F238E27FC236}">
                <a16:creationId xmlns:a16="http://schemas.microsoft.com/office/drawing/2014/main" id="{5A9941C4-944D-444D-BF99-A717A4870952}"/>
              </a:ext>
            </a:extLst>
          </p:cNvPr>
          <p:cNvSpPr>
            <a:spLocks noGrp="1"/>
          </p:cNvSpPr>
          <p:nvPr>
            <p:ph type="sldNum" sz="quarter" idx="15"/>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233532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7207" y="25929"/>
            <a:ext cx="8487334" cy="669567"/>
          </a:xfrm>
          <a:prstGeom prst="roundRect">
            <a:avLst>
              <a:gd name="adj" fmla="val 0"/>
            </a:avLst>
          </a:prstGeom>
        </p:spPr>
        <p:txBody>
          <a:bodyPr/>
          <a:lstStyle>
            <a:lvl1pPr algn="ctr">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89E393FA-C299-43EC-BC4C-AFF570422295}"/>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1010416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D770896-15C6-4BDC-A2BB-5170DA3E79D9}"/>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5" name="Text Placeholder 9">
            <a:extLst>
              <a:ext uri="{FF2B5EF4-FFF2-40B4-BE49-F238E27FC236}">
                <a16:creationId xmlns:a16="http://schemas.microsoft.com/office/drawing/2014/main" id="{79A3B819-0B53-44C4-A757-ED55E3144F6D}"/>
              </a:ext>
            </a:extLst>
          </p:cNvPr>
          <p:cNvSpPr>
            <a:spLocks noGrp="1"/>
          </p:cNvSpPr>
          <p:nvPr>
            <p:ph type="body" sz="quarter" idx="11"/>
          </p:nvPr>
        </p:nvSpPr>
        <p:spPr>
          <a:xfrm>
            <a:off x="288470" y="1549287"/>
            <a:ext cx="4071259" cy="3088027"/>
          </a:xfrm>
        </p:spPr>
        <p:txBody>
          <a:bodyPr>
            <a:noAutofit/>
          </a:bodyPr>
          <a:lstStyle>
            <a:lvl1pPr marL="231775" indent="-231775">
              <a:spcBef>
                <a:spcPts val="1200"/>
              </a:spcBef>
              <a:buSzPct val="100000"/>
              <a:buFont typeface="Arial" panose="020B0604020202020204" pitchFamily="34" charset="0"/>
              <a:buChar char="•"/>
              <a:defRPr>
                <a:latin typeface="Lato" panose="020F0502020204030203" pitchFamily="34" charset="0"/>
              </a:defRPr>
            </a:lvl1pPr>
            <a:lvl2pPr>
              <a:spcBef>
                <a:spcPts val="1200"/>
              </a:spcBef>
              <a:defRPr>
                <a:latin typeface="Lato" panose="020F0502020204030203" pitchFamily="34" charset="0"/>
              </a:defRPr>
            </a:lvl2pPr>
            <a:lvl3pPr>
              <a:spcBef>
                <a:spcPts val="1200"/>
              </a:spcBef>
              <a:defRPr>
                <a:latin typeface="Lato" panose="020F0502020204030203" pitchFamily="34" charset="0"/>
              </a:defRPr>
            </a:lvl3pPr>
            <a:lvl4pPr>
              <a:spcBef>
                <a:spcPts val="1200"/>
              </a:spcBef>
              <a:defRPr>
                <a:latin typeface="Lato" panose="020F0502020204030203" pitchFamily="34" charset="0"/>
              </a:defRPr>
            </a:lvl4pPr>
            <a:lvl5pPr>
              <a:spcBef>
                <a:spcPts val="1200"/>
              </a:spcBef>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6">
            <a:extLst>
              <a:ext uri="{FF2B5EF4-FFF2-40B4-BE49-F238E27FC236}">
                <a16:creationId xmlns:a16="http://schemas.microsoft.com/office/drawing/2014/main" id="{629BB280-AFA6-4D55-8137-4D028ADBCCE1}"/>
              </a:ext>
            </a:extLst>
          </p:cNvPr>
          <p:cNvSpPr>
            <a:spLocks noGrp="1"/>
          </p:cNvSpPr>
          <p:nvPr>
            <p:ph type="title"/>
          </p:nvPr>
        </p:nvSpPr>
        <p:spPr>
          <a:xfrm>
            <a:off x="284726" y="636624"/>
            <a:ext cx="4071259" cy="873576"/>
          </a:xfrm>
        </p:spPr>
        <p:txBody>
          <a:bodyPr>
            <a:noAutofit/>
          </a:bodyPr>
          <a:lstStyle>
            <a:lvl1pPr>
              <a:defRPr sz="2800" b="0"/>
            </a:lvl1pPr>
          </a:lstStyle>
          <a:p>
            <a:r>
              <a:rPr lang="en-US" dirty="0"/>
              <a:t>Click to edit Master title style</a:t>
            </a:r>
          </a:p>
        </p:txBody>
      </p:sp>
      <p:sp>
        <p:nvSpPr>
          <p:cNvPr id="7" name="Text Placeholder 5">
            <a:extLst>
              <a:ext uri="{FF2B5EF4-FFF2-40B4-BE49-F238E27FC236}">
                <a16:creationId xmlns:a16="http://schemas.microsoft.com/office/drawing/2014/main" id="{E1A3A3DD-E39F-4262-81AC-A4381386F479}"/>
              </a:ext>
            </a:extLst>
          </p:cNvPr>
          <p:cNvSpPr>
            <a:spLocks noGrp="1"/>
          </p:cNvSpPr>
          <p:nvPr>
            <p:ph type="body" sz="quarter" idx="16" hasCustomPrompt="1"/>
          </p:nvPr>
        </p:nvSpPr>
        <p:spPr>
          <a:xfrm>
            <a:off x="300030" y="302445"/>
            <a:ext cx="4055955" cy="295092"/>
          </a:xfrm>
        </p:spPr>
        <p:txBody>
          <a:bodyPr>
            <a:noAutofit/>
          </a:bodyPr>
          <a:lstStyle>
            <a:lvl1pPr marL="0" indent="0">
              <a:buNone/>
              <a:defRPr sz="1200" b="1" cap="all" spc="170" baseline="0">
                <a:solidFill>
                  <a:srgbClr val="047FAE"/>
                </a:solidFill>
                <a:latin typeface="Lato" panose="020F0502020204030203" pitchFamily="34" charset="0"/>
              </a:defRPr>
            </a:lvl1pPr>
          </a:lstStyle>
          <a:p>
            <a:pPr lvl="0"/>
            <a:r>
              <a:rPr lang="en-US" dirty="0"/>
              <a:t>Subtitle</a:t>
            </a:r>
          </a:p>
        </p:txBody>
      </p:sp>
      <p:sp>
        <p:nvSpPr>
          <p:cNvPr id="8" name="Text Placeholder 9">
            <a:extLst>
              <a:ext uri="{FF2B5EF4-FFF2-40B4-BE49-F238E27FC236}">
                <a16:creationId xmlns:a16="http://schemas.microsoft.com/office/drawing/2014/main" id="{23FB690D-7907-4EEF-B14F-A543D1324F69}"/>
              </a:ext>
            </a:extLst>
          </p:cNvPr>
          <p:cNvSpPr>
            <a:spLocks noGrp="1"/>
          </p:cNvSpPr>
          <p:nvPr>
            <p:ph type="body" sz="quarter" idx="17"/>
          </p:nvPr>
        </p:nvSpPr>
        <p:spPr>
          <a:xfrm>
            <a:off x="4663854" y="1549287"/>
            <a:ext cx="4071259" cy="3088027"/>
          </a:xfrm>
        </p:spPr>
        <p:txBody>
          <a:bodyPr>
            <a:noAutofit/>
          </a:bodyPr>
          <a:lstStyle>
            <a:lvl1pPr marL="231775" indent="-231775">
              <a:spcBef>
                <a:spcPts val="1200"/>
              </a:spcBef>
              <a:buSzPct val="100000"/>
              <a:buFont typeface="Arial" panose="020B0604020202020204" pitchFamily="34" charset="0"/>
              <a:buChar char="•"/>
              <a:defRPr>
                <a:latin typeface="Lato" panose="020F0502020204030203" pitchFamily="34" charset="0"/>
              </a:defRPr>
            </a:lvl1pPr>
            <a:lvl2pPr>
              <a:spcBef>
                <a:spcPts val="1200"/>
              </a:spcBef>
              <a:defRPr>
                <a:latin typeface="Lato" panose="020F0502020204030203" pitchFamily="34" charset="0"/>
              </a:defRPr>
            </a:lvl2pPr>
            <a:lvl3pPr>
              <a:spcBef>
                <a:spcPts val="1200"/>
              </a:spcBef>
              <a:defRPr>
                <a:latin typeface="Lato" panose="020F0502020204030203" pitchFamily="34" charset="0"/>
              </a:defRPr>
            </a:lvl3pPr>
            <a:lvl4pPr>
              <a:spcBef>
                <a:spcPts val="1200"/>
              </a:spcBef>
              <a:defRPr>
                <a:latin typeface="Lato" panose="020F0502020204030203" pitchFamily="34" charset="0"/>
              </a:defRPr>
            </a:lvl4pPr>
            <a:lvl5pPr>
              <a:spcBef>
                <a:spcPts val="1200"/>
              </a:spcBef>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6">
            <a:extLst>
              <a:ext uri="{FF2B5EF4-FFF2-40B4-BE49-F238E27FC236}">
                <a16:creationId xmlns:a16="http://schemas.microsoft.com/office/drawing/2014/main" id="{441881CD-AF4C-473A-B095-20E113B922BD}"/>
              </a:ext>
            </a:extLst>
          </p:cNvPr>
          <p:cNvSpPr txBox="1">
            <a:spLocks/>
          </p:cNvSpPr>
          <p:nvPr userDrawn="1"/>
        </p:nvSpPr>
        <p:spPr>
          <a:xfrm>
            <a:off x="4660110" y="636624"/>
            <a:ext cx="4071259" cy="873576"/>
          </a:xfrm>
          <a:prstGeom prst="roundRect">
            <a:avLst>
              <a:gd name="adj" fmla="val 0"/>
            </a:avLst>
          </a:prstGeom>
          <a:noFill/>
          <a:ln w="12700" cmpd="sng">
            <a:noFill/>
          </a:ln>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rgbClr val="152E65"/>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10" name="Text Placeholder 5">
            <a:extLst>
              <a:ext uri="{FF2B5EF4-FFF2-40B4-BE49-F238E27FC236}">
                <a16:creationId xmlns:a16="http://schemas.microsoft.com/office/drawing/2014/main" id="{FF622D9C-B8E6-4365-B0B7-D235113B857D}"/>
              </a:ext>
            </a:extLst>
          </p:cNvPr>
          <p:cNvSpPr>
            <a:spLocks noGrp="1"/>
          </p:cNvSpPr>
          <p:nvPr>
            <p:ph type="body" sz="quarter" idx="18" hasCustomPrompt="1"/>
          </p:nvPr>
        </p:nvSpPr>
        <p:spPr>
          <a:xfrm>
            <a:off x="4675414" y="302445"/>
            <a:ext cx="4055955" cy="295092"/>
          </a:xfrm>
        </p:spPr>
        <p:txBody>
          <a:bodyPr>
            <a:noAutofit/>
          </a:bodyPr>
          <a:lstStyle>
            <a:lvl1pPr marL="0" indent="0">
              <a:buNone/>
              <a:defRPr sz="1200" b="1" cap="all" spc="170" baseline="0">
                <a:solidFill>
                  <a:srgbClr val="047FAE"/>
                </a:solidFill>
                <a:latin typeface="Lato" panose="020F0502020204030203" pitchFamily="34" charset="0"/>
              </a:defRPr>
            </a:lvl1pPr>
          </a:lstStyle>
          <a:p>
            <a:pPr lvl="0"/>
            <a:r>
              <a:rPr lang="en-US" dirty="0"/>
              <a:t>Subtitle</a:t>
            </a:r>
          </a:p>
        </p:txBody>
      </p:sp>
    </p:spTree>
    <p:custDataLst>
      <p:tags r:id="rId1"/>
    </p:custDataLst>
    <p:extLst>
      <p:ext uri="{BB962C8B-B14F-4D97-AF65-F5344CB8AC3E}">
        <p14:creationId xmlns:p14="http://schemas.microsoft.com/office/powerpoint/2010/main" val="3224927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273" y="546217"/>
            <a:ext cx="3758426" cy="739009"/>
          </a:xfrm>
          <a:prstGeom prst="roundRect">
            <a:avLst>
              <a:gd name="adj" fmla="val 0"/>
            </a:avLst>
          </a:prstGeom>
        </p:spPr>
        <p:txBody>
          <a:bodyPr anchor="b">
            <a:no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4196576" y="546217"/>
            <a:ext cx="4629150" cy="3951171"/>
          </a:xfrm>
          <a:prstGeom prst="rect">
            <a:avLst/>
          </a:prstGeom>
        </p:spPr>
        <p:txBody>
          <a:bodyPr>
            <a:normAutofit/>
          </a:bodyPr>
          <a:lstStyle>
            <a:lvl1pPr>
              <a:defRPr sz="1200"/>
            </a:lvl1pPr>
            <a:lvl2pPr>
              <a:defRPr sz="1200"/>
            </a:lvl2pPr>
            <a:lvl3pPr>
              <a:defRPr sz="12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18274" y="1375794"/>
            <a:ext cx="3758426" cy="302634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A5A982D6-4504-4B36-8C7E-05B8AEA3A7BC}"/>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2819469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77207" y="25929"/>
            <a:ext cx="8487334" cy="669567"/>
          </a:xfrm>
          <a:prstGeom prst="roundRect">
            <a:avLst>
              <a:gd name="adj" fmla="val 0"/>
            </a:avLst>
          </a:prstGeom>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9F2CC34B-4C38-4665-8903-77CACD6840AB}"/>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1518036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196576" y="564429"/>
            <a:ext cx="4629150" cy="3926005"/>
          </a:xfrm>
          <a:prstGeom prst="rect">
            <a:avLst/>
          </a:prstGeo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Title 1"/>
          <p:cNvSpPr>
            <a:spLocks noGrp="1"/>
          </p:cNvSpPr>
          <p:nvPr>
            <p:ph type="title"/>
          </p:nvPr>
        </p:nvSpPr>
        <p:spPr>
          <a:xfrm>
            <a:off x="318273" y="564546"/>
            <a:ext cx="3742097" cy="739009"/>
          </a:xfrm>
          <a:prstGeom prst="roundRect">
            <a:avLst>
              <a:gd name="adj" fmla="val 0"/>
            </a:avLst>
          </a:prstGeom>
        </p:spPr>
        <p:txBody>
          <a:bodyPr anchor="ctr">
            <a:noAutofit/>
          </a:bodyPr>
          <a:lstStyle>
            <a:lvl1pPr algn="l">
              <a:defRPr sz="1800" b="0"/>
            </a:lvl1pPr>
          </a:lstStyle>
          <a:p>
            <a:r>
              <a:rPr lang="en-US" dirty="0"/>
              <a:t>Click to edit Master title style</a:t>
            </a:r>
          </a:p>
        </p:txBody>
      </p:sp>
      <p:sp>
        <p:nvSpPr>
          <p:cNvPr id="8" name="Text Placeholder 3"/>
          <p:cNvSpPr>
            <a:spLocks noGrp="1"/>
          </p:cNvSpPr>
          <p:nvPr>
            <p:ph type="body" sz="half" idx="2"/>
          </p:nvPr>
        </p:nvSpPr>
        <p:spPr>
          <a:xfrm>
            <a:off x="318274" y="1392572"/>
            <a:ext cx="3742097" cy="300956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8912339A-C5E7-4BA7-BFF0-30A20076FB28}"/>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pic>
        <p:nvPicPr>
          <p:cNvPr id="4" name="Picture 3" descr="A close up of a necklace&#10;&#10;Description automatically generated">
            <a:extLst>
              <a:ext uri="{FF2B5EF4-FFF2-40B4-BE49-F238E27FC236}">
                <a16:creationId xmlns:a16="http://schemas.microsoft.com/office/drawing/2014/main" id="{05E6F588-8CB1-4662-B148-A82C78BC6678}"/>
              </a:ext>
            </a:extLst>
          </p:cNvPr>
          <p:cNvPicPr>
            <a:picLocks noChangeAspect="1"/>
          </p:cNvPicPr>
          <p:nvPr userDrawn="1"/>
        </p:nvPicPr>
        <p:blipFill>
          <a:blip r:embed="rId3"/>
          <a:stretch>
            <a:fillRect/>
          </a:stretch>
        </p:blipFill>
        <p:spPr>
          <a:xfrm>
            <a:off x="-107509" y="-54429"/>
            <a:ext cx="665269" cy="739009"/>
          </a:xfrm>
          <a:prstGeom prst="rect">
            <a:avLst/>
          </a:prstGeom>
        </p:spPr>
      </p:pic>
    </p:spTree>
    <p:custDataLst>
      <p:tags r:id="rId1"/>
    </p:custDataLst>
    <p:extLst>
      <p:ext uri="{BB962C8B-B14F-4D97-AF65-F5344CB8AC3E}">
        <p14:creationId xmlns:p14="http://schemas.microsoft.com/office/powerpoint/2010/main" val="35427874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7207" y="25929"/>
            <a:ext cx="8487334" cy="669567"/>
          </a:xfrm>
          <a:prstGeom prst="roundRect">
            <a:avLst>
              <a:gd name="adj" fmla="val 0"/>
            </a:avLst>
          </a:prstGeom>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a:xfrm>
            <a:off x="219232" y="786880"/>
            <a:ext cx="8445309" cy="3780334"/>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865FF6C7-F720-4CA8-971A-527C1F266651}"/>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910938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1360" y="259442"/>
            <a:ext cx="1971675" cy="3958021"/>
          </a:xfrm>
          <a:prstGeom prst="roundRect">
            <a:avLst>
              <a:gd name="adj" fmla="val 0"/>
            </a:avLst>
          </a:prstGeom>
        </p:spPr>
        <p:txBody>
          <a:bodyPr vert="eaVert" anchor="ct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a:xfrm>
            <a:off x="440965" y="259442"/>
            <a:ext cx="6106793" cy="395802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C097AEA-D709-473D-9E0C-9B04E36AB856}"/>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25134098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207" y="25929"/>
            <a:ext cx="8487334" cy="669567"/>
          </a:xfrm>
          <a:prstGeom prst="roundRect">
            <a:avLst>
              <a:gd name="adj" fmla="val 0"/>
            </a:avLst>
          </a:prstGeom>
        </p:spPr>
        <p:txBody>
          <a:bodyPr/>
          <a:lstStyle>
            <a:lvl1pPr>
              <a:defRPr/>
            </a:lvl1pPr>
          </a:lstStyle>
          <a:p>
            <a:r>
              <a:rPr lang="en-US" dirty="0"/>
              <a:t>Thank you</a:t>
            </a:r>
          </a:p>
        </p:txBody>
      </p:sp>
      <p:graphicFrame>
        <p:nvGraphicFramePr>
          <p:cNvPr id="4" name="Table 3"/>
          <p:cNvGraphicFramePr>
            <a:graphicFrameLocks noGrp="1"/>
          </p:cNvGraphicFramePr>
          <p:nvPr userDrawn="1">
            <p:extLst>
              <p:ext uri="{D42A27DB-BD31-4B8C-83A1-F6EECF244321}">
                <p14:modId xmlns:p14="http://schemas.microsoft.com/office/powerpoint/2010/main" val="1437409246"/>
              </p:ext>
            </p:extLst>
          </p:nvPr>
        </p:nvGraphicFramePr>
        <p:xfrm>
          <a:off x="1508169" y="2939541"/>
          <a:ext cx="6096000" cy="137160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163170448"/>
                    </a:ext>
                  </a:extLst>
                </a:gridCol>
                <a:gridCol w="2032000">
                  <a:extLst>
                    <a:ext uri="{9D8B030D-6E8A-4147-A177-3AD203B41FA5}">
                      <a16:colId xmlns:a16="http://schemas.microsoft.com/office/drawing/2014/main" val="1509037279"/>
                    </a:ext>
                  </a:extLst>
                </a:gridCol>
                <a:gridCol w="2032000">
                  <a:extLst>
                    <a:ext uri="{9D8B030D-6E8A-4147-A177-3AD203B41FA5}">
                      <a16:colId xmlns:a16="http://schemas.microsoft.com/office/drawing/2014/main" val="2278462893"/>
                    </a:ext>
                  </a:extLst>
                </a:gridCol>
              </a:tblGrid>
              <a:tr h="851390">
                <a:tc>
                  <a:txBody>
                    <a:bodyPr/>
                    <a:lstStyle/>
                    <a:p>
                      <a:pPr algn="ctr"/>
                      <a:r>
                        <a:rPr lang="en-US" sz="1400" dirty="0">
                          <a:solidFill>
                            <a:schemeClr val="tx2"/>
                          </a:solidFill>
                        </a:rPr>
                        <a:t>Will Aldridge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Shannon </a:t>
                      </a:r>
                      <a:r>
                        <a:rPr lang="en-US" sz="1400" kern="1200" dirty="0" err="1">
                          <a:solidFill>
                            <a:schemeClr val="tx2"/>
                          </a:solidFill>
                          <a:latin typeface="+mn-lt"/>
                          <a:ea typeface="+mn-ea"/>
                          <a:cs typeface="+mn-cs"/>
                        </a:rPr>
                        <a:t>Chaplo</a:t>
                      </a:r>
                      <a:endParaRPr lang="en-US" sz="1400" kern="1200" dirty="0">
                        <a:solidFill>
                          <a:schemeClr val="tx2"/>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Christina DiSalvo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2"/>
                          </a:solidFill>
                          <a:latin typeface="+mn-lt"/>
                          <a:ea typeface="+mn-ea"/>
                          <a:cs typeface="+mn-cs"/>
                        </a:rPr>
                        <a:t>Sherra</a:t>
                      </a:r>
                      <a:r>
                        <a:rPr lang="en-US" sz="1400" kern="1200" dirty="0">
                          <a:solidFill>
                            <a:schemeClr val="tx2"/>
                          </a:solidFill>
                          <a:latin typeface="+mn-lt"/>
                          <a:ea typeface="+mn-ea"/>
                          <a:cs typeface="+mn-cs"/>
                        </a:rPr>
                        <a:t> Lawrence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Devon Minch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Jenna Armstrong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Leslie </a:t>
                      </a:r>
                      <a:r>
                        <a:rPr lang="en-US" sz="1400" kern="1200" dirty="0" err="1">
                          <a:solidFill>
                            <a:schemeClr val="tx2"/>
                          </a:solidFill>
                          <a:latin typeface="+mn-lt"/>
                          <a:ea typeface="+mn-ea"/>
                          <a:cs typeface="+mn-cs"/>
                        </a:rPr>
                        <a:t>deRosset</a:t>
                      </a:r>
                      <a:endParaRPr lang="en-US" sz="1400" kern="1200" dirty="0">
                        <a:solidFill>
                          <a:schemeClr val="tx2"/>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Ariel Everett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Kimberly Maloney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Jessica Reed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Rebecca </a:t>
                      </a:r>
                      <a:r>
                        <a:rPr lang="en-US" sz="1400" dirty="0" err="1">
                          <a:solidFill>
                            <a:schemeClr val="tx2"/>
                          </a:solidFill>
                        </a:rPr>
                        <a:t>Roppolo</a:t>
                      </a:r>
                      <a:endParaRPr lang="en-US" sz="1400" dirty="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Renée Boothroyd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Sandra Diehl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Robin Jenkins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Capri McDonald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Jennifer Robinette</a:t>
                      </a:r>
                    </a:p>
                  </a:txBody>
                  <a:tcPr/>
                </a:tc>
                <a:extLst>
                  <a:ext uri="{0D108BD9-81ED-4DB2-BD59-A6C34878D82A}">
                    <a16:rowId xmlns:a16="http://schemas.microsoft.com/office/drawing/2014/main" val="3349845821"/>
                  </a:ext>
                </a:extLst>
              </a:tr>
            </a:tbl>
          </a:graphicData>
        </a:graphic>
      </p:graphicFrame>
      <p:pic>
        <p:nvPicPr>
          <p:cNvPr id="5" name="Content Placeholder 8">
            <a:extLst>
              <a:ext uri="{FF2B5EF4-FFF2-40B4-BE49-F238E27FC236}">
                <a16:creationId xmlns:a16="http://schemas.microsoft.com/office/drawing/2014/main" id="{0EB292F5-D5FC-9E48-AE90-A56B93D3A7A1}"/>
              </a:ext>
            </a:extLst>
          </p:cNvPr>
          <p:cNvPicPr>
            <a:picLocks noChangeAspect="1"/>
          </p:cNvPicPr>
          <p:nvPr userDrawn="1"/>
        </p:nvPicPr>
        <p:blipFill>
          <a:blip r:embed="rId3"/>
          <a:stretch>
            <a:fillRect/>
          </a:stretch>
        </p:blipFill>
        <p:spPr>
          <a:xfrm>
            <a:off x="1353398" y="1619521"/>
            <a:ext cx="6067496" cy="996156"/>
          </a:xfrm>
          <a:prstGeom prst="rect">
            <a:avLst/>
          </a:prstGeom>
        </p:spPr>
      </p:pic>
      <p:sp>
        <p:nvSpPr>
          <p:cNvPr id="6" name="Slide Number Placeholder 5">
            <a:extLst>
              <a:ext uri="{FF2B5EF4-FFF2-40B4-BE49-F238E27FC236}">
                <a16:creationId xmlns:a16="http://schemas.microsoft.com/office/drawing/2014/main" id="{D25A6EF8-056C-4FE8-89C7-35EA3FFB2BC2}"/>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3351979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dirty="0"/>
          </a:p>
        </p:txBody>
      </p:sp>
    </p:spTree>
    <p:custDataLst>
      <p:tags r:id="rId1"/>
    </p:custDataLst>
    <p:extLst>
      <p:ext uri="{BB962C8B-B14F-4D97-AF65-F5344CB8AC3E}">
        <p14:creationId xmlns:p14="http://schemas.microsoft.com/office/powerpoint/2010/main" val="283303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dirty="0"/>
          </a:p>
        </p:txBody>
      </p:sp>
    </p:spTree>
    <p:custDataLst>
      <p:tags r:id="rId1"/>
    </p:custDataLst>
    <p:extLst>
      <p:ext uri="{BB962C8B-B14F-4D97-AF65-F5344CB8AC3E}">
        <p14:creationId xmlns:p14="http://schemas.microsoft.com/office/powerpoint/2010/main" val="271001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6077" y="546217"/>
            <a:ext cx="2949575" cy="739009"/>
          </a:xfrm>
        </p:spPr>
        <p:txBody>
          <a:bodyPr anchor="b">
            <a:no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4196576" y="546217"/>
            <a:ext cx="4629150" cy="39511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36078" y="1375794"/>
            <a:ext cx="2949575" cy="302634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spTree>
    <p:custDataLst>
      <p:tags r:id="rId1"/>
    </p:custDataLst>
    <p:extLst>
      <p:ext uri="{BB962C8B-B14F-4D97-AF65-F5344CB8AC3E}">
        <p14:creationId xmlns:p14="http://schemas.microsoft.com/office/powerpoint/2010/main" val="130290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D31FA6-A05C-A742-B6C3-5531699466D4}" type="slidenum">
              <a:rPr lang="en-US" smtClean="0"/>
              <a:t>‹#›</a:t>
            </a:fld>
            <a:endParaRPr lang="en-US"/>
          </a:p>
        </p:txBody>
      </p:sp>
    </p:spTree>
    <p:custDataLst>
      <p:tags r:id="rId1"/>
    </p:custDataLst>
    <p:extLst>
      <p:ext uri="{BB962C8B-B14F-4D97-AF65-F5344CB8AC3E}">
        <p14:creationId xmlns:p14="http://schemas.microsoft.com/office/powerpoint/2010/main" val="406195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4732" y="533400"/>
            <a:ext cx="6712408" cy="564183"/>
          </a:xfrm>
        </p:spPr>
        <p:txBody>
          <a:bodyPr/>
          <a:lstStyle>
            <a:lvl1pPr algn="ctr">
              <a:defRPr/>
            </a:lvl1pPr>
          </a:lstStyle>
          <a:p>
            <a:r>
              <a:rPr lang="en-US"/>
              <a:t>Click to edit Master title style</a:t>
            </a:r>
          </a:p>
        </p:txBody>
      </p:sp>
      <p:sp>
        <p:nvSpPr>
          <p:cNvPr id="3" name="Content Placeholder 2"/>
          <p:cNvSpPr>
            <a:spLocks noGrp="1"/>
          </p:cNvSpPr>
          <p:nvPr>
            <p:ph sz="half" idx="1"/>
          </p:nvPr>
        </p:nvSpPr>
        <p:spPr>
          <a:xfrm>
            <a:off x="289560" y="1188721"/>
            <a:ext cx="4151376" cy="3378491"/>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74870" y="1188721"/>
            <a:ext cx="4147907" cy="33784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spTree>
    <p:custDataLst>
      <p:tags r:id="rId1"/>
    </p:custDataLst>
    <p:extLst>
      <p:ext uri="{BB962C8B-B14F-4D97-AF65-F5344CB8AC3E}">
        <p14:creationId xmlns:p14="http://schemas.microsoft.com/office/powerpoint/2010/main" val="682399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284107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image" Target="../media/image10.emf"/><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tags" Target="../tags/tag12.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image" Target="../media/image15.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ags" Target="../tags/tag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24590" y="867103"/>
            <a:ext cx="6977320" cy="32892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3"/>
          <a:stretch>
            <a:fillRect/>
          </a:stretch>
        </p:blipFill>
        <p:spPr>
          <a:xfrm>
            <a:off x="288787" y="4615544"/>
            <a:ext cx="3021723" cy="325694"/>
          </a:xfrm>
          <a:prstGeom prst="rect">
            <a:avLst/>
          </a:prstGeom>
        </p:spPr>
      </p:pic>
      <p:pic>
        <p:nvPicPr>
          <p:cNvPr id="5" name="Picture 4"/>
          <p:cNvPicPr>
            <a:picLocks noChangeAspect="1"/>
          </p:cNvPicPr>
          <p:nvPr userDrawn="1"/>
        </p:nvPicPr>
        <p:blipFill>
          <a:blip r:embed="rId14"/>
          <a:srcRect/>
          <a:stretch/>
        </p:blipFill>
        <p:spPr>
          <a:xfrm>
            <a:off x="6820745" y="4519440"/>
            <a:ext cx="2094338" cy="421727"/>
          </a:xfrm>
          <a:prstGeom prst="rect">
            <a:avLst/>
          </a:prstGeom>
        </p:spPr>
      </p:pic>
    </p:spTree>
    <p:custDataLst>
      <p:tags r:id="rId12"/>
    </p:custDataLst>
    <p:extLst>
      <p:ext uri="{BB962C8B-B14F-4D97-AF65-F5344CB8AC3E}">
        <p14:creationId xmlns:p14="http://schemas.microsoft.com/office/powerpoint/2010/main" val="1449673398"/>
      </p:ext>
    </p:extLst>
  </p:cSld>
  <p:clrMap bg1="lt1" tx1="dk1" bg2="lt2" tx2="dk2" accent1="accent1" accent2="accent2" accent3="accent3" accent4="accent4" accent5="accent5" accent6="accent6" hlink="hlink" folHlink="folHlink"/>
  <p:sldLayoutIdLst>
    <p:sldLayoutId id="2147484017" r:id="rId1"/>
    <p:sldLayoutId id="2147484056" r:id="rId2"/>
    <p:sldLayoutId id="2147484020" r:id="rId3"/>
    <p:sldLayoutId id="2147484076" r:id="rId4"/>
    <p:sldLayoutId id="2147484077" r:id="rId5"/>
    <p:sldLayoutId id="2147484078" r:id="rId6"/>
    <p:sldLayoutId id="2147484079" r:id="rId7"/>
    <p:sldLayoutId id="2147484080" r:id="rId8"/>
    <p:sldLayoutId id="2147484081" r:id="rId9"/>
    <p:sldLayoutId id="2147484082" r:id="rId10"/>
  </p:sldLayoutIdLst>
  <p:hf hdr="0" ftr="0" dt="0"/>
  <p:txStyles>
    <p:titleStyle>
      <a:lvl1pPr algn="ctr"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7207" y="25929"/>
            <a:ext cx="8487334" cy="669567"/>
          </a:xfrm>
          <a:prstGeom prst="roundRect">
            <a:avLst>
              <a:gd name="adj" fmla="val 0"/>
            </a:avLst>
          </a:prstGeom>
          <a:noFill/>
          <a:ln w="12700" cmpd="sng">
            <a:no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19232" y="786880"/>
            <a:ext cx="8603548" cy="378033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32E4805-E8CF-4C4F-82C8-60FE0CBD4F1E}"/>
              </a:ext>
            </a:extLst>
          </p:cNvPr>
          <p:cNvPicPr>
            <a:picLocks noChangeAspect="1"/>
          </p:cNvPicPr>
          <p:nvPr userDrawn="1"/>
        </p:nvPicPr>
        <p:blipFill>
          <a:blip r:embed="rId24"/>
          <a:stretch>
            <a:fillRect/>
          </a:stretch>
        </p:blipFill>
        <p:spPr>
          <a:xfrm>
            <a:off x="7889332" y="3897086"/>
            <a:ext cx="1254668" cy="1246414"/>
          </a:xfrm>
          <a:prstGeom prst="rect">
            <a:avLst/>
          </a:prstGeom>
        </p:spPr>
      </p:pic>
      <p:sp>
        <p:nvSpPr>
          <p:cNvPr id="9" name="Slide Number Placeholder 5">
            <a:extLst>
              <a:ext uri="{FF2B5EF4-FFF2-40B4-BE49-F238E27FC236}">
                <a16:creationId xmlns:a16="http://schemas.microsoft.com/office/drawing/2014/main" id="{C650496F-1F05-490A-BF85-03D6C59D9586}"/>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23"/>
    </p:custDataLst>
    <p:extLst>
      <p:ext uri="{BB962C8B-B14F-4D97-AF65-F5344CB8AC3E}">
        <p14:creationId xmlns:p14="http://schemas.microsoft.com/office/powerpoint/2010/main" val="1412169224"/>
      </p:ext>
    </p:extLst>
  </p:cSld>
  <p:clrMap bg1="lt1" tx1="dk1" bg2="lt2" tx2="dk2" accent1="accent1" accent2="accent2" accent3="accent3" accent4="accent4" accent5="accent5" accent6="accent6" hlink="hlink" folHlink="folHlink"/>
  <p:sldLayoutIdLst>
    <p:sldLayoutId id="2147484006" r:id="rId1"/>
    <p:sldLayoutId id="2147484057" r:id="rId2"/>
    <p:sldLayoutId id="2147484021" r:id="rId3"/>
    <p:sldLayoutId id="2147484036" r:id="rId4"/>
    <p:sldLayoutId id="2147484035" r:id="rId5"/>
    <p:sldLayoutId id="2147484008" r:id="rId6"/>
    <p:sldLayoutId id="2147484037" r:id="rId7"/>
    <p:sldLayoutId id="2147484038" r:id="rId8"/>
    <p:sldLayoutId id="2147484009" r:id="rId9"/>
    <p:sldLayoutId id="2147484010" r:id="rId10"/>
    <p:sldLayoutId id="2147484011" r:id="rId11"/>
    <p:sldLayoutId id="2147484012" r:id="rId12"/>
    <p:sldLayoutId id="2147484018" r:id="rId13"/>
    <p:sldLayoutId id="2147484013" r:id="rId14"/>
    <p:sldLayoutId id="2147484014" r:id="rId15"/>
    <p:sldLayoutId id="2147484015" r:id="rId16"/>
    <p:sldLayoutId id="2147484019" r:id="rId17"/>
    <p:sldLayoutId id="2147484083" r:id="rId18"/>
    <p:sldLayoutId id="2147484084" r:id="rId19"/>
    <p:sldLayoutId id="2147484085" r:id="rId20"/>
    <p:sldLayoutId id="2147484086" r:id="rId21"/>
  </p:sldLayoutIdLst>
  <p:hf hdr="0" ftr="0" dt="0"/>
  <p:txStyles>
    <p:titleStyle>
      <a:lvl1pPr algn="l" defTabSz="914400" rtl="0" eaLnBrk="1" latinLnBrk="0" hangingPunct="1">
        <a:lnSpc>
          <a:spcPct val="90000"/>
        </a:lnSpc>
        <a:spcBef>
          <a:spcPct val="0"/>
        </a:spcBef>
        <a:buNone/>
        <a:defRPr sz="2800" b="0" kern="1200">
          <a:solidFill>
            <a:srgbClr val="152E65"/>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a:buChar char="•"/>
        <a:defRPr sz="16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7207" y="25929"/>
            <a:ext cx="8487334" cy="669567"/>
          </a:xfrm>
          <a:prstGeom prst="roundRect">
            <a:avLst>
              <a:gd name="adj" fmla="val 0"/>
            </a:avLst>
          </a:prstGeom>
          <a:noFill/>
          <a:ln w="12700" cmpd="sng">
            <a:no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19232" y="786880"/>
            <a:ext cx="8603548" cy="378033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C650496F-1F05-490A-BF85-03D6C59D9586}"/>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pic>
        <p:nvPicPr>
          <p:cNvPr id="10" name="Picture 9">
            <a:extLst>
              <a:ext uri="{FF2B5EF4-FFF2-40B4-BE49-F238E27FC236}">
                <a16:creationId xmlns:a16="http://schemas.microsoft.com/office/drawing/2014/main" id="{141D58C2-B0B5-4666-810D-46AFFE9BD0C5}"/>
              </a:ext>
            </a:extLst>
          </p:cNvPr>
          <p:cNvPicPr>
            <a:picLocks noChangeAspect="1"/>
          </p:cNvPicPr>
          <p:nvPr userDrawn="1"/>
        </p:nvPicPr>
        <p:blipFill>
          <a:blip r:embed="rId21"/>
          <a:stretch>
            <a:fillRect/>
          </a:stretch>
        </p:blipFill>
        <p:spPr>
          <a:xfrm>
            <a:off x="0" y="-1626"/>
            <a:ext cx="9144000" cy="33338"/>
          </a:xfrm>
          <a:prstGeom prst="rect">
            <a:avLst/>
          </a:prstGeom>
        </p:spPr>
      </p:pic>
    </p:spTree>
    <p:custDataLst>
      <p:tags r:id="rId20"/>
    </p:custDataLst>
    <p:extLst>
      <p:ext uri="{BB962C8B-B14F-4D97-AF65-F5344CB8AC3E}">
        <p14:creationId xmlns:p14="http://schemas.microsoft.com/office/powerpoint/2010/main" val="1786641802"/>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87" r:id="rId18"/>
  </p:sldLayoutIdLst>
  <p:hf hdr="0" ftr="0" dt="0"/>
  <p:txStyles>
    <p:titleStyle>
      <a:lvl1pPr algn="l" defTabSz="914400" rtl="0" eaLnBrk="1" latinLnBrk="0" hangingPunct="1">
        <a:lnSpc>
          <a:spcPct val="90000"/>
        </a:lnSpc>
        <a:spcBef>
          <a:spcPct val="0"/>
        </a:spcBef>
        <a:buNone/>
        <a:defRPr sz="2800" b="0" kern="1200">
          <a:solidFill>
            <a:srgbClr val="152E65"/>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a:buChar char="•"/>
        <a:defRPr sz="16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21.png"/><Relationship Id="rId5" Type="http://schemas.openxmlformats.org/officeDocument/2006/relationships/image" Target="../media/image19.tiff"/><Relationship Id="rId4" Type="http://schemas.openxmlformats.org/officeDocument/2006/relationships/image" Target="../media/image2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919842" y="606429"/>
            <a:ext cx="7336971" cy="1294367"/>
          </a:xfrm>
        </p:spPr>
        <p:txBody>
          <a:bodyPr anchor="ctr">
            <a:normAutofit/>
          </a:bodyPr>
          <a:lstStyle/>
          <a:p>
            <a:r>
              <a:rPr lang="en-US" dirty="0"/>
              <a:t>Implementation Science 101</a:t>
            </a:r>
          </a:p>
        </p:txBody>
      </p:sp>
      <p:sp>
        <p:nvSpPr>
          <p:cNvPr id="8" name="Subtitle 7"/>
          <p:cNvSpPr>
            <a:spLocks noGrp="1"/>
          </p:cNvSpPr>
          <p:nvPr>
            <p:ph type="subTitle" idx="1"/>
          </p:nvPr>
        </p:nvSpPr>
        <p:spPr>
          <a:xfrm>
            <a:off x="919842" y="1959520"/>
            <a:ext cx="7336971" cy="861969"/>
          </a:xfrm>
        </p:spPr>
        <p:txBody>
          <a:bodyPr>
            <a:normAutofit fontScale="92500" lnSpcReduction="10000"/>
          </a:bodyPr>
          <a:lstStyle/>
          <a:p>
            <a:pPr>
              <a:spcAft>
                <a:spcPts val="600"/>
              </a:spcAft>
            </a:pPr>
            <a:r>
              <a:rPr lang="en-US" dirty="0"/>
              <a:t>The Impact Center at FPG </a:t>
            </a:r>
          </a:p>
          <a:p>
            <a:pPr>
              <a:spcAft>
                <a:spcPts val="600"/>
              </a:spcAft>
            </a:pPr>
            <a:r>
              <a:rPr lang="en-US" dirty="0"/>
              <a:t>Frank Porter Graham Child Development Institute</a:t>
            </a:r>
          </a:p>
          <a:p>
            <a:pPr>
              <a:spcAft>
                <a:spcPts val="600"/>
              </a:spcAft>
            </a:pPr>
            <a:r>
              <a:rPr lang="en-US" dirty="0"/>
              <a:t>University of North Carolina at Chapel Hill</a:t>
            </a:r>
          </a:p>
        </p:txBody>
      </p:sp>
      <p:sp>
        <p:nvSpPr>
          <p:cNvPr id="7" name="Text Placeholder 6"/>
          <p:cNvSpPr>
            <a:spLocks noGrp="1"/>
          </p:cNvSpPr>
          <p:nvPr>
            <p:ph type="body" sz="quarter" idx="12"/>
          </p:nvPr>
        </p:nvSpPr>
        <p:spPr>
          <a:xfrm>
            <a:off x="919842" y="3073561"/>
            <a:ext cx="7336971" cy="562769"/>
          </a:xfrm>
        </p:spPr>
        <p:txBody>
          <a:bodyPr anchor="ctr">
            <a:normAutofit/>
          </a:bodyPr>
          <a:lstStyle/>
          <a:p>
            <a:r>
              <a:rPr lang="en-US" dirty="0"/>
              <a:t>PRESENTER NAMES</a:t>
            </a:r>
          </a:p>
          <a:p>
            <a:r>
              <a:rPr lang="en-US" i="1" dirty="0"/>
              <a:t>MONTH DATE, YEAR</a:t>
            </a:r>
          </a:p>
        </p:txBody>
      </p:sp>
    </p:spTree>
    <p:extLst>
      <p:ext uri="{BB962C8B-B14F-4D97-AF65-F5344CB8AC3E}">
        <p14:creationId xmlns:p14="http://schemas.microsoft.com/office/powerpoint/2010/main" val="60428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E040672-3E99-4D6E-A009-B7C41035ABE7}"/>
              </a:ext>
            </a:extLst>
          </p:cNvPr>
          <p:cNvSpPr/>
          <p:nvPr/>
        </p:nvSpPr>
        <p:spPr>
          <a:xfrm rot="2461079">
            <a:off x="-17689" y="2963818"/>
            <a:ext cx="2796040" cy="128402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pic>
        <p:nvPicPr>
          <p:cNvPr id="10" name="Picture 9"/>
          <p:cNvPicPr>
            <a:picLocks noChangeAspect="1"/>
          </p:cNvPicPr>
          <p:nvPr/>
        </p:nvPicPr>
        <p:blipFill>
          <a:blip r:embed="rId3"/>
          <a:stretch>
            <a:fillRect/>
          </a:stretch>
        </p:blipFill>
        <p:spPr>
          <a:xfrm>
            <a:off x="1648763" y="622735"/>
            <a:ext cx="2764843" cy="2636189"/>
          </a:xfrm>
          <a:prstGeom prst="rect">
            <a:avLst/>
          </a:prstGeom>
        </p:spPr>
      </p:pic>
      <p:sp>
        <p:nvSpPr>
          <p:cNvPr id="6" name="Rounded Rectangle 5"/>
          <p:cNvSpPr/>
          <p:nvPr/>
        </p:nvSpPr>
        <p:spPr>
          <a:xfrm>
            <a:off x="4448071" y="3093843"/>
            <a:ext cx="1714500" cy="685800"/>
          </a:xfrm>
          <a:prstGeom prst="roundRect">
            <a:avLst/>
          </a:prstGeom>
          <a:solidFill>
            <a:srgbClr val="5270FF"/>
          </a:solidFill>
          <a:ln>
            <a:solidFill>
              <a:srgbClr val="5270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US" sz="1050" b="1" dirty="0"/>
              <a:t>Practitioners' Responsive &amp; Effective Delivery of Triple P</a:t>
            </a:r>
          </a:p>
        </p:txBody>
      </p:sp>
      <p:sp>
        <p:nvSpPr>
          <p:cNvPr id="8" name="Rounded Rectangle 7"/>
          <p:cNvSpPr/>
          <p:nvPr/>
        </p:nvSpPr>
        <p:spPr>
          <a:xfrm>
            <a:off x="6272298" y="3938116"/>
            <a:ext cx="1714500" cy="685800"/>
          </a:xfrm>
          <a:prstGeom prst="roundRect">
            <a:avLst/>
          </a:prstGeom>
          <a:solidFill>
            <a:srgbClr val="5270FF"/>
          </a:solidFill>
          <a:ln>
            <a:solidFill>
              <a:srgbClr val="5270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US" sz="1050" b="1" dirty="0"/>
              <a:t>Parent and Family Wellbeing &amp; </a:t>
            </a:r>
          </a:p>
          <a:p>
            <a:pPr lvl="0" algn="ctr"/>
            <a:r>
              <a:rPr lang="en-US" sz="1050" b="1" dirty="0"/>
              <a:t>Self-Regulation</a:t>
            </a:r>
          </a:p>
        </p:txBody>
      </p:sp>
      <p:sp>
        <p:nvSpPr>
          <p:cNvPr id="14" name="Bent-Up Arrow 13"/>
          <p:cNvSpPr/>
          <p:nvPr/>
        </p:nvSpPr>
        <p:spPr>
          <a:xfrm rot="5400000">
            <a:off x="5571698" y="3932634"/>
            <a:ext cx="696636" cy="587452"/>
          </a:xfrm>
          <a:prstGeom prst="bentUpArrow">
            <a:avLst>
              <a:gd name="adj1" fmla="val 20098"/>
              <a:gd name="adj2" fmla="val 26682"/>
              <a:gd name="adj3" fmla="val 23774"/>
            </a:avLst>
          </a:prstGeom>
          <a:solidFill>
            <a:schemeClr val="accent4">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BF9000"/>
              </a:solidFill>
            </a:endParaRPr>
          </a:p>
        </p:txBody>
      </p:sp>
      <p:sp>
        <p:nvSpPr>
          <p:cNvPr id="15" name="Bent-Up Arrow 14"/>
          <p:cNvSpPr/>
          <p:nvPr/>
        </p:nvSpPr>
        <p:spPr>
          <a:xfrm rot="16200000">
            <a:off x="6144691" y="3228883"/>
            <a:ext cx="710234" cy="588083"/>
          </a:xfrm>
          <a:prstGeom prst="bentUpArrow">
            <a:avLst>
              <a:gd name="adj1" fmla="val 20098"/>
              <a:gd name="adj2" fmla="val 26682"/>
              <a:gd name="adj3" fmla="val 23774"/>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ent-Up Arrow 15"/>
          <p:cNvSpPr/>
          <p:nvPr/>
        </p:nvSpPr>
        <p:spPr>
          <a:xfrm rot="16200000">
            <a:off x="4025827" y="2348823"/>
            <a:ext cx="776816" cy="544400"/>
          </a:xfrm>
          <a:prstGeom prst="bentUpArrow">
            <a:avLst>
              <a:gd name="adj1" fmla="val 20098"/>
              <a:gd name="adj2" fmla="val 26682"/>
              <a:gd name="adj3" fmla="val 23774"/>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Bent-Up Arrow 16"/>
          <p:cNvSpPr/>
          <p:nvPr/>
        </p:nvSpPr>
        <p:spPr>
          <a:xfrm rot="5400000">
            <a:off x="3738978" y="2960107"/>
            <a:ext cx="642250" cy="649202"/>
          </a:xfrm>
          <a:prstGeom prst="bentUpArrow">
            <a:avLst>
              <a:gd name="adj1" fmla="val 17124"/>
              <a:gd name="adj2" fmla="val 26682"/>
              <a:gd name="adj3" fmla="val 23774"/>
            </a:avLst>
          </a:prstGeom>
          <a:solidFill>
            <a:schemeClr val="accent4">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BF9000"/>
              </a:solidFill>
            </a:endParaRPr>
          </a:p>
        </p:txBody>
      </p:sp>
      <p:sp>
        <p:nvSpPr>
          <p:cNvPr id="18" name="Bent-Up Arrow 17"/>
          <p:cNvSpPr/>
          <p:nvPr/>
        </p:nvSpPr>
        <p:spPr>
          <a:xfrm rot="16200000">
            <a:off x="2835081" y="87533"/>
            <a:ext cx="707780" cy="532715"/>
          </a:xfrm>
          <a:prstGeom prst="bentUpArrow">
            <a:avLst>
              <a:gd name="adj1" fmla="val 20098"/>
              <a:gd name="adj2" fmla="val 26682"/>
              <a:gd name="adj3" fmla="val 23774"/>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Bent-Up Arrow 18"/>
          <p:cNvSpPr/>
          <p:nvPr/>
        </p:nvSpPr>
        <p:spPr>
          <a:xfrm rot="5400000">
            <a:off x="1152408" y="760343"/>
            <a:ext cx="666798" cy="681871"/>
          </a:xfrm>
          <a:prstGeom prst="bentUpArrow">
            <a:avLst>
              <a:gd name="adj1" fmla="val 17124"/>
              <a:gd name="adj2" fmla="val 26682"/>
              <a:gd name="adj3" fmla="val 23774"/>
            </a:avLst>
          </a:prstGeom>
          <a:solidFill>
            <a:schemeClr val="accent4">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p:cNvSpPr txBox="1"/>
          <p:nvPr/>
        </p:nvSpPr>
        <p:spPr>
          <a:xfrm rot="16200000">
            <a:off x="719117" y="1019661"/>
            <a:ext cx="620683" cy="253916"/>
          </a:xfrm>
          <a:prstGeom prst="rect">
            <a:avLst/>
          </a:prstGeom>
          <a:noFill/>
        </p:spPr>
        <p:txBody>
          <a:bodyPr wrap="none" rtlCol="0">
            <a:spAutoFit/>
          </a:bodyPr>
          <a:lstStyle/>
          <a:p>
            <a:r>
              <a:rPr lang="en-US" sz="1050" dirty="0">
                <a:solidFill>
                  <a:schemeClr val="bg2">
                    <a:lumMod val="50000"/>
                  </a:schemeClr>
                </a:solidFill>
              </a:rPr>
              <a:t>Support</a:t>
            </a:r>
          </a:p>
        </p:txBody>
      </p:sp>
      <p:sp>
        <p:nvSpPr>
          <p:cNvPr id="23" name="TextBox 22"/>
          <p:cNvSpPr txBox="1"/>
          <p:nvPr/>
        </p:nvSpPr>
        <p:spPr>
          <a:xfrm rot="5400000">
            <a:off x="6547483" y="3422533"/>
            <a:ext cx="705642" cy="253916"/>
          </a:xfrm>
          <a:prstGeom prst="rect">
            <a:avLst/>
          </a:prstGeom>
          <a:noFill/>
        </p:spPr>
        <p:txBody>
          <a:bodyPr wrap="none" rtlCol="0">
            <a:spAutoFit/>
          </a:bodyPr>
          <a:lstStyle/>
          <a:p>
            <a:r>
              <a:rPr lang="en-US" sz="1050" dirty="0">
                <a:solidFill>
                  <a:schemeClr val="bg2">
                    <a:lumMod val="50000"/>
                  </a:schemeClr>
                </a:solidFill>
              </a:rPr>
              <a:t>Feedback</a:t>
            </a:r>
          </a:p>
        </p:txBody>
      </p:sp>
      <p:sp>
        <p:nvSpPr>
          <p:cNvPr id="24" name="TextBox 23"/>
          <p:cNvSpPr txBox="1"/>
          <p:nvPr/>
        </p:nvSpPr>
        <p:spPr>
          <a:xfrm rot="5400000">
            <a:off x="4421524" y="2494065"/>
            <a:ext cx="705642" cy="253916"/>
          </a:xfrm>
          <a:prstGeom prst="rect">
            <a:avLst/>
          </a:prstGeom>
          <a:noFill/>
        </p:spPr>
        <p:txBody>
          <a:bodyPr wrap="none" rtlCol="0">
            <a:spAutoFit/>
          </a:bodyPr>
          <a:lstStyle/>
          <a:p>
            <a:r>
              <a:rPr lang="en-US" sz="1050" dirty="0">
                <a:solidFill>
                  <a:schemeClr val="bg2">
                    <a:lumMod val="50000"/>
                  </a:schemeClr>
                </a:solidFill>
              </a:rPr>
              <a:t>Feedback</a:t>
            </a:r>
          </a:p>
        </p:txBody>
      </p:sp>
      <p:sp>
        <p:nvSpPr>
          <p:cNvPr id="25" name="TextBox 24"/>
          <p:cNvSpPr txBox="1"/>
          <p:nvPr/>
        </p:nvSpPr>
        <p:spPr>
          <a:xfrm rot="5400000">
            <a:off x="3179770" y="266909"/>
            <a:ext cx="705642" cy="253916"/>
          </a:xfrm>
          <a:prstGeom prst="rect">
            <a:avLst/>
          </a:prstGeom>
          <a:noFill/>
        </p:spPr>
        <p:txBody>
          <a:bodyPr wrap="none" rtlCol="0">
            <a:spAutoFit/>
          </a:bodyPr>
          <a:lstStyle/>
          <a:p>
            <a:r>
              <a:rPr lang="en-US" sz="1050" dirty="0">
                <a:solidFill>
                  <a:schemeClr val="bg2">
                    <a:lumMod val="50000"/>
                  </a:schemeClr>
                </a:solidFill>
              </a:rPr>
              <a:t>Feedback</a:t>
            </a:r>
          </a:p>
        </p:txBody>
      </p:sp>
      <p:sp>
        <p:nvSpPr>
          <p:cNvPr id="35" name="TextBox 34"/>
          <p:cNvSpPr txBox="1"/>
          <p:nvPr/>
        </p:nvSpPr>
        <p:spPr>
          <a:xfrm rot="16200000">
            <a:off x="3337667" y="3124686"/>
            <a:ext cx="620683" cy="253916"/>
          </a:xfrm>
          <a:prstGeom prst="rect">
            <a:avLst/>
          </a:prstGeom>
          <a:noFill/>
        </p:spPr>
        <p:txBody>
          <a:bodyPr wrap="none" rtlCol="0">
            <a:spAutoFit/>
          </a:bodyPr>
          <a:lstStyle/>
          <a:p>
            <a:r>
              <a:rPr lang="en-US" sz="1050" dirty="0">
                <a:solidFill>
                  <a:schemeClr val="bg2">
                    <a:lumMod val="50000"/>
                  </a:schemeClr>
                </a:solidFill>
              </a:rPr>
              <a:t>Support</a:t>
            </a:r>
          </a:p>
        </p:txBody>
      </p:sp>
      <p:sp>
        <p:nvSpPr>
          <p:cNvPr id="36" name="TextBox 35"/>
          <p:cNvSpPr txBox="1"/>
          <p:nvPr/>
        </p:nvSpPr>
        <p:spPr>
          <a:xfrm rot="16200000">
            <a:off x="5192468" y="4069491"/>
            <a:ext cx="636815" cy="253916"/>
          </a:xfrm>
          <a:prstGeom prst="rect">
            <a:avLst/>
          </a:prstGeom>
          <a:noFill/>
        </p:spPr>
        <p:txBody>
          <a:bodyPr wrap="square" rtlCol="0">
            <a:spAutoFit/>
          </a:bodyPr>
          <a:lstStyle/>
          <a:p>
            <a:r>
              <a:rPr lang="en-US" sz="1050" dirty="0">
                <a:solidFill>
                  <a:schemeClr val="bg2">
                    <a:lumMod val="50000"/>
                  </a:schemeClr>
                </a:solidFill>
              </a:rPr>
              <a:t>Support</a:t>
            </a:r>
          </a:p>
        </p:txBody>
      </p:sp>
      <p:sp>
        <p:nvSpPr>
          <p:cNvPr id="37" name="Rounded Rectangle 36"/>
          <p:cNvSpPr/>
          <p:nvPr/>
        </p:nvSpPr>
        <p:spPr>
          <a:xfrm>
            <a:off x="236324" y="2792582"/>
            <a:ext cx="1190568" cy="492125"/>
          </a:xfrm>
          <a:prstGeom prst="roundRect">
            <a:avLst/>
          </a:prstGeom>
          <a:solidFill>
            <a:srgbClr val="5270FF"/>
          </a:solidFill>
          <a:ln>
            <a:solidFill>
              <a:srgbClr val="5270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US" sz="1050" b="1" dirty="0"/>
              <a:t>Triple P America</a:t>
            </a:r>
          </a:p>
        </p:txBody>
      </p:sp>
      <p:sp>
        <p:nvSpPr>
          <p:cNvPr id="38" name="Rounded Rectangle 37"/>
          <p:cNvSpPr/>
          <p:nvPr/>
        </p:nvSpPr>
        <p:spPr>
          <a:xfrm>
            <a:off x="763635" y="3366150"/>
            <a:ext cx="1193292" cy="472172"/>
          </a:xfrm>
          <a:prstGeom prst="roundRect">
            <a:avLst/>
          </a:prstGeom>
          <a:solidFill>
            <a:srgbClr val="5270FF"/>
          </a:solidFill>
          <a:ln>
            <a:solidFill>
              <a:srgbClr val="5270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US" sz="1050" b="1" dirty="0"/>
              <a:t>The Impact Center at FPG</a:t>
            </a:r>
          </a:p>
        </p:txBody>
      </p:sp>
      <p:sp>
        <p:nvSpPr>
          <p:cNvPr id="13" name="Left Brace 12"/>
          <p:cNvSpPr/>
          <p:nvPr/>
        </p:nvSpPr>
        <p:spPr>
          <a:xfrm rot="18675622">
            <a:off x="1757782" y="-48203"/>
            <a:ext cx="810628" cy="5899558"/>
          </a:xfrm>
          <a:prstGeom prst="leftBrace">
            <a:avLst>
              <a:gd name="adj1" fmla="val 45520"/>
              <a:gd name="adj2" fmla="val 46820"/>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2" name="Rounded Rectangle 21"/>
          <p:cNvSpPr/>
          <p:nvPr/>
        </p:nvSpPr>
        <p:spPr>
          <a:xfrm>
            <a:off x="633450" y="35010"/>
            <a:ext cx="1083610" cy="685800"/>
          </a:xfrm>
          <a:prstGeom prst="roundRect">
            <a:avLst/>
          </a:prstGeom>
          <a:solidFill>
            <a:srgbClr val="5270FF"/>
          </a:solidFill>
          <a:ln>
            <a:solidFill>
              <a:srgbClr val="5270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US" sz="1050" b="1" dirty="0"/>
              <a:t>Partnership for Strategy and Governance (PSG)</a:t>
            </a:r>
          </a:p>
        </p:txBody>
      </p:sp>
      <p:sp>
        <p:nvSpPr>
          <p:cNvPr id="21" name="Rounded Rectangle 21">
            <a:extLst>
              <a:ext uri="{FF2B5EF4-FFF2-40B4-BE49-F238E27FC236}">
                <a16:creationId xmlns:a16="http://schemas.microsoft.com/office/drawing/2014/main" id="{ACF6B9C5-1BE9-4692-BB21-5D09379DAD4A}"/>
              </a:ext>
            </a:extLst>
          </p:cNvPr>
          <p:cNvSpPr/>
          <p:nvPr/>
        </p:nvSpPr>
        <p:spPr>
          <a:xfrm>
            <a:off x="1862015" y="36618"/>
            <a:ext cx="1033772" cy="685800"/>
          </a:xfrm>
          <a:prstGeom prst="roundRect">
            <a:avLst/>
          </a:prstGeom>
          <a:solidFill>
            <a:srgbClr val="5270FF"/>
          </a:solidFill>
          <a:ln>
            <a:solidFill>
              <a:srgbClr val="5270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US" sz="1050" b="1" dirty="0"/>
              <a:t>NC Triple P State Learning Collaborative</a:t>
            </a:r>
          </a:p>
        </p:txBody>
      </p:sp>
      <p:sp>
        <p:nvSpPr>
          <p:cNvPr id="2" name="Arrow: Left-Right 1">
            <a:extLst>
              <a:ext uri="{FF2B5EF4-FFF2-40B4-BE49-F238E27FC236}">
                <a16:creationId xmlns:a16="http://schemas.microsoft.com/office/drawing/2014/main" id="{74FEDF95-36AB-4977-BB90-88F295A1D4F5}"/>
              </a:ext>
            </a:extLst>
          </p:cNvPr>
          <p:cNvSpPr/>
          <p:nvPr/>
        </p:nvSpPr>
        <p:spPr>
          <a:xfrm>
            <a:off x="1514694" y="279238"/>
            <a:ext cx="458384" cy="190373"/>
          </a:xfrm>
          <a:prstGeom prst="lef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ounded Rectangle 37">
            <a:extLst>
              <a:ext uri="{FF2B5EF4-FFF2-40B4-BE49-F238E27FC236}">
                <a16:creationId xmlns:a16="http://schemas.microsoft.com/office/drawing/2014/main" id="{FCF3291E-1D1B-468E-B9FF-1EB834A5520F}"/>
              </a:ext>
            </a:extLst>
          </p:cNvPr>
          <p:cNvSpPr/>
          <p:nvPr/>
        </p:nvSpPr>
        <p:spPr>
          <a:xfrm>
            <a:off x="1360281" y="3919765"/>
            <a:ext cx="1193292" cy="472172"/>
          </a:xfrm>
          <a:prstGeom prst="roundRect">
            <a:avLst/>
          </a:prstGeom>
          <a:solidFill>
            <a:srgbClr val="5270FF"/>
          </a:solidFill>
          <a:ln>
            <a:solidFill>
              <a:srgbClr val="5270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US" sz="1050" b="1" dirty="0"/>
              <a:t>PCANC</a:t>
            </a:r>
          </a:p>
        </p:txBody>
      </p:sp>
      <p:sp>
        <p:nvSpPr>
          <p:cNvPr id="4" name="TextBox 3">
            <a:extLst>
              <a:ext uri="{FF2B5EF4-FFF2-40B4-BE49-F238E27FC236}">
                <a16:creationId xmlns:a16="http://schemas.microsoft.com/office/drawing/2014/main" id="{5C51AA53-8CB8-4D9A-AF97-3122E3357F6D}"/>
              </a:ext>
            </a:extLst>
          </p:cNvPr>
          <p:cNvSpPr txBox="1"/>
          <p:nvPr/>
        </p:nvSpPr>
        <p:spPr>
          <a:xfrm rot="2477579">
            <a:off x="19431" y="4017183"/>
            <a:ext cx="1677062" cy="253916"/>
          </a:xfrm>
          <a:prstGeom prst="rect">
            <a:avLst/>
          </a:prstGeom>
          <a:noFill/>
        </p:spPr>
        <p:txBody>
          <a:bodyPr wrap="none" rtlCol="0">
            <a:spAutoFit/>
          </a:bodyPr>
          <a:lstStyle/>
          <a:p>
            <a:r>
              <a:rPr lang="en-US" sz="1050" dirty="0"/>
              <a:t>NC Triple P Support System</a:t>
            </a:r>
          </a:p>
        </p:txBody>
      </p:sp>
    </p:spTree>
    <p:extLst>
      <p:ext uri="{BB962C8B-B14F-4D97-AF65-F5344CB8AC3E}">
        <p14:creationId xmlns:p14="http://schemas.microsoft.com/office/powerpoint/2010/main" val="24277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anim calcmode="lin" valueType="num">
                                      <p:cBhvr>
                                        <p:cTn id="31" dur="500" fill="hold"/>
                                        <p:tgtEl>
                                          <p:spTgt spid="25"/>
                                        </p:tgtEl>
                                        <p:attrNameLst>
                                          <p:attrName>ppt_x</p:attrName>
                                        </p:attrNameLst>
                                      </p:cBhvr>
                                      <p:tavLst>
                                        <p:tav tm="0">
                                          <p:val>
                                            <p:strVal val="#ppt_x"/>
                                          </p:val>
                                        </p:tav>
                                        <p:tav tm="100000">
                                          <p:val>
                                            <p:strVal val="#ppt_x"/>
                                          </p:val>
                                        </p:tav>
                                      </p:tavLst>
                                    </p:anim>
                                    <p:anim calcmode="lin" valueType="num">
                                      <p:cBhvr>
                                        <p:cTn id="32"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anim calcmode="lin" valueType="num">
                                      <p:cBhvr>
                                        <p:cTn id="38" dur="500" fill="hold"/>
                                        <p:tgtEl>
                                          <p:spTgt spid="35"/>
                                        </p:tgtEl>
                                        <p:attrNameLst>
                                          <p:attrName>ppt_x</p:attrName>
                                        </p:attrNameLst>
                                      </p:cBhvr>
                                      <p:tavLst>
                                        <p:tav tm="0">
                                          <p:val>
                                            <p:strVal val="#ppt_x"/>
                                          </p:val>
                                        </p:tav>
                                        <p:tav tm="100000">
                                          <p:val>
                                            <p:strVal val="#ppt_x"/>
                                          </p:val>
                                        </p:tav>
                                      </p:tavLst>
                                    </p:anim>
                                    <p:anim calcmode="lin" valueType="num">
                                      <p:cBhvr>
                                        <p:cTn id="39" dur="500" fill="hold"/>
                                        <p:tgtEl>
                                          <p:spTgt spid="35"/>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anim calcmode="lin" valueType="num">
                                      <p:cBhvr>
                                        <p:cTn id="43" dur="500" fill="hold"/>
                                        <p:tgtEl>
                                          <p:spTgt spid="17"/>
                                        </p:tgtEl>
                                        <p:attrNameLst>
                                          <p:attrName>ppt_x</p:attrName>
                                        </p:attrNameLst>
                                      </p:cBhvr>
                                      <p:tavLst>
                                        <p:tav tm="0">
                                          <p:val>
                                            <p:strVal val="#ppt_x"/>
                                          </p:val>
                                        </p:tav>
                                        <p:tav tm="100000">
                                          <p:val>
                                            <p:strVal val="#ppt_x"/>
                                          </p:val>
                                        </p:tav>
                                      </p:tavLst>
                                    </p:anim>
                                    <p:anim calcmode="lin" valueType="num">
                                      <p:cBhvr>
                                        <p:cTn id="44" dur="500" fill="hold"/>
                                        <p:tgtEl>
                                          <p:spTgt spid="17"/>
                                        </p:tgtEl>
                                        <p:attrNameLst>
                                          <p:attrName>ppt_y</p:attrName>
                                        </p:attrNameLst>
                                      </p:cBhvr>
                                      <p:tavLst>
                                        <p:tav tm="0">
                                          <p:val>
                                            <p:strVal val="#ppt_y-.1"/>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anim calcmode="lin" valueType="num">
                                      <p:cBhvr>
                                        <p:cTn id="53" dur="500" fill="hold"/>
                                        <p:tgtEl>
                                          <p:spTgt spid="24"/>
                                        </p:tgtEl>
                                        <p:attrNameLst>
                                          <p:attrName>ppt_x</p:attrName>
                                        </p:attrNameLst>
                                      </p:cBhvr>
                                      <p:tavLst>
                                        <p:tav tm="0">
                                          <p:val>
                                            <p:strVal val="#ppt_x"/>
                                          </p:val>
                                        </p:tav>
                                        <p:tav tm="100000">
                                          <p:val>
                                            <p:strVal val="#ppt_x"/>
                                          </p:val>
                                        </p:tav>
                                      </p:tavLst>
                                    </p:anim>
                                    <p:anim calcmode="lin" valueType="num">
                                      <p:cBhvr>
                                        <p:cTn id="54" dur="5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anim calcmode="lin" valueType="num">
                                      <p:cBhvr>
                                        <p:cTn id="58" dur="500" fill="hold"/>
                                        <p:tgtEl>
                                          <p:spTgt spid="16"/>
                                        </p:tgtEl>
                                        <p:attrNameLst>
                                          <p:attrName>ppt_x</p:attrName>
                                        </p:attrNameLst>
                                      </p:cBhvr>
                                      <p:tavLst>
                                        <p:tav tm="0">
                                          <p:val>
                                            <p:strVal val="#ppt_x"/>
                                          </p:val>
                                        </p:tav>
                                        <p:tav tm="100000">
                                          <p:val>
                                            <p:strVal val="#ppt_x"/>
                                          </p:val>
                                        </p:tav>
                                      </p:tavLst>
                                    </p:anim>
                                    <p:anim calcmode="lin" valueType="num">
                                      <p:cBhvr>
                                        <p:cTn id="5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anim calcmode="lin" valueType="num">
                                      <p:cBhvr>
                                        <p:cTn id="65" dur="500" fill="hold"/>
                                        <p:tgtEl>
                                          <p:spTgt spid="36"/>
                                        </p:tgtEl>
                                        <p:attrNameLst>
                                          <p:attrName>ppt_x</p:attrName>
                                        </p:attrNameLst>
                                      </p:cBhvr>
                                      <p:tavLst>
                                        <p:tav tm="0">
                                          <p:val>
                                            <p:strVal val="#ppt_x"/>
                                          </p:val>
                                        </p:tav>
                                        <p:tav tm="100000">
                                          <p:val>
                                            <p:strVal val="#ppt_x"/>
                                          </p:val>
                                        </p:tav>
                                      </p:tavLst>
                                    </p:anim>
                                    <p:anim calcmode="lin" valueType="num">
                                      <p:cBhvr>
                                        <p:cTn id="66" dur="500" fill="hold"/>
                                        <p:tgtEl>
                                          <p:spTgt spid="36"/>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anim calcmode="lin" valueType="num">
                                      <p:cBhvr>
                                        <p:cTn id="70" dur="500" fill="hold"/>
                                        <p:tgtEl>
                                          <p:spTgt spid="14"/>
                                        </p:tgtEl>
                                        <p:attrNameLst>
                                          <p:attrName>ppt_x</p:attrName>
                                        </p:attrNameLst>
                                      </p:cBhvr>
                                      <p:tavLst>
                                        <p:tav tm="0">
                                          <p:val>
                                            <p:strVal val="#ppt_x"/>
                                          </p:val>
                                        </p:tav>
                                        <p:tav tm="100000">
                                          <p:val>
                                            <p:strVal val="#ppt_x"/>
                                          </p:val>
                                        </p:tav>
                                      </p:tavLst>
                                    </p:anim>
                                    <p:anim calcmode="lin" valueType="num">
                                      <p:cBhvr>
                                        <p:cTn id="71" dur="500" fill="hold"/>
                                        <p:tgtEl>
                                          <p:spTgt spid="14"/>
                                        </p:tgtEl>
                                        <p:attrNameLst>
                                          <p:attrName>ppt_y</p:attrName>
                                        </p:attrNameLst>
                                      </p:cBhvr>
                                      <p:tavLst>
                                        <p:tav tm="0">
                                          <p:val>
                                            <p:strVal val="#ppt_y-.1"/>
                                          </p:val>
                                        </p:tav>
                                        <p:tav tm="100000">
                                          <p:val>
                                            <p:strVal val="#ppt_y"/>
                                          </p:val>
                                        </p:tav>
                                      </p:tavLst>
                                    </p:anim>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childTnLst>
                          </p:cTn>
                        </p:par>
                        <p:par>
                          <p:cTn id="76" fill="hold">
                            <p:stCondLst>
                              <p:cond delay="1000"/>
                            </p:stCondLst>
                            <p:childTnLst>
                              <p:par>
                                <p:cTn id="77" presetID="42" presetClass="entr" presetSubtype="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anim calcmode="lin" valueType="num">
                                      <p:cBhvr>
                                        <p:cTn id="80" dur="500" fill="hold"/>
                                        <p:tgtEl>
                                          <p:spTgt spid="15"/>
                                        </p:tgtEl>
                                        <p:attrNameLst>
                                          <p:attrName>ppt_x</p:attrName>
                                        </p:attrNameLst>
                                      </p:cBhvr>
                                      <p:tavLst>
                                        <p:tav tm="0">
                                          <p:val>
                                            <p:strVal val="#ppt_x"/>
                                          </p:val>
                                        </p:tav>
                                        <p:tav tm="100000">
                                          <p:val>
                                            <p:strVal val="#ppt_x"/>
                                          </p:val>
                                        </p:tav>
                                      </p:tavLst>
                                    </p:anim>
                                    <p:anim calcmode="lin" valueType="num">
                                      <p:cBhvr>
                                        <p:cTn id="81" dur="500" fill="hold"/>
                                        <p:tgtEl>
                                          <p:spTgt spid="15"/>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anim calcmode="lin" valueType="num">
                                      <p:cBhvr>
                                        <p:cTn id="85" dur="500" fill="hold"/>
                                        <p:tgtEl>
                                          <p:spTgt spid="23"/>
                                        </p:tgtEl>
                                        <p:attrNameLst>
                                          <p:attrName>ppt_x</p:attrName>
                                        </p:attrNameLst>
                                      </p:cBhvr>
                                      <p:tavLst>
                                        <p:tav tm="0">
                                          <p:val>
                                            <p:strVal val="#ppt_x"/>
                                          </p:val>
                                        </p:tav>
                                        <p:tav tm="100000">
                                          <p:val>
                                            <p:strVal val="#ppt_x"/>
                                          </p:val>
                                        </p:tav>
                                      </p:tavLst>
                                    </p:anim>
                                    <p:anim calcmode="lin" valueType="num">
                                      <p:cBhvr>
                                        <p:cTn id="8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500"/>
                                        <p:tgtEl>
                                          <p:spTgt spid="3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fade">
                                      <p:cBhvr>
                                        <p:cTn id="94" dur="500"/>
                                        <p:tgtEl>
                                          <p:spTgt spid="38"/>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wipe(left)">
                                      <p:cBhvr>
                                        <p:cTn id="98" dur="500"/>
                                        <p:tgtEl>
                                          <p:spTgt spid="13"/>
                                        </p:tgtEl>
                                      </p:cBhvr>
                                    </p:animEffect>
                                  </p:childTnLst>
                                </p:cTn>
                              </p:par>
                            </p:childTnLst>
                          </p:cTn>
                        </p:par>
                        <p:par>
                          <p:cTn id="99" fill="hold">
                            <p:stCondLst>
                              <p:cond delay="1000"/>
                            </p:stCondLst>
                            <p:childTnLst>
                              <p:par>
                                <p:cTn id="100" presetID="10" presetClass="entr" presetSubtype="0" fill="hold" grpId="0" nodeType="after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cTn>
                              </p:par>
                            </p:childTnLst>
                          </p:cTn>
                        </p:par>
                        <p:par>
                          <p:cTn id="103" fill="hold">
                            <p:stCondLst>
                              <p:cond delay="1500"/>
                            </p:stCondLst>
                            <p:childTnLst>
                              <p:par>
                                <p:cTn id="104" presetID="10" presetClass="entr" presetSubtype="0" fill="hold" grpId="0" nodeType="after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fade">
                                      <p:cBhvr>
                                        <p:cTn id="106" dur="500"/>
                                        <p:tgtEl>
                                          <p:spTgt spid="2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fade">
                                      <p:cBhvr>
                                        <p:cTn id="10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4" grpId="0" animBg="1"/>
      <p:bldP spid="15" grpId="0" animBg="1"/>
      <p:bldP spid="16" grpId="0" animBg="1"/>
      <p:bldP spid="17" grpId="0" animBg="1"/>
      <p:bldP spid="18" grpId="0" animBg="1"/>
      <p:bldP spid="19" grpId="0" animBg="1"/>
      <p:bldP spid="20" grpId="0"/>
      <p:bldP spid="23" grpId="0"/>
      <p:bldP spid="24" grpId="0"/>
      <p:bldP spid="25" grpId="0"/>
      <p:bldP spid="35" grpId="0"/>
      <p:bldP spid="36" grpId="0"/>
      <p:bldP spid="37" grpId="0" animBg="1"/>
      <p:bldP spid="38" grpId="0" animBg="1"/>
      <p:bldP spid="13" grpId="0" animBg="1"/>
      <p:bldP spid="22" grpId="0" animBg="1"/>
      <p:bldP spid="21"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a:graphicFrameLocks/>
          </p:cNvGraphicFramePr>
          <p:nvPr/>
        </p:nvGraphicFramePr>
        <p:xfrm>
          <a:off x="80010" y="-263628"/>
          <a:ext cx="914400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A86560F-7D4D-2D41-BAD3-A675A27324EF}"/>
              </a:ext>
            </a:extLst>
          </p:cNvPr>
          <p:cNvSpPr txBox="1"/>
          <p:nvPr/>
        </p:nvSpPr>
        <p:spPr>
          <a:xfrm>
            <a:off x="2332899" y="3573839"/>
            <a:ext cx="1514621" cy="646331"/>
          </a:xfrm>
          <a:prstGeom prst="rect">
            <a:avLst/>
          </a:prstGeom>
          <a:solidFill>
            <a:schemeClr val="bg1"/>
          </a:solidFill>
          <a:ln>
            <a:solidFill>
              <a:schemeClr val="accent1"/>
            </a:solidFill>
          </a:ln>
        </p:spPr>
        <p:txBody>
          <a:bodyPr wrap="square" rtlCol="0">
            <a:spAutoFit/>
          </a:bodyPr>
          <a:lstStyle/>
          <a:p>
            <a:pPr defTabSz="685800">
              <a:defRPr/>
            </a:pPr>
            <a:r>
              <a:rPr lang="en-US" i="1" kern="0" dirty="0">
                <a:solidFill>
                  <a:prstClr val="black"/>
                </a:solidFill>
              </a:rPr>
              <a:t>What do we want to do?</a:t>
            </a:r>
          </a:p>
        </p:txBody>
      </p:sp>
      <p:sp>
        <p:nvSpPr>
          <p:cNvPr id="6" name="TextBox 5">
            <a:extLst>
              <a:ext uri="{FF2B5EF4-FFF2-40B4-BE49-F238E27FC236}">
                <a16:creationId xmlns:a16="http://schemas.microsoft.com/office/drawing/2014/main" id="{DBFA9F5A-6E26-CF4A-8D54-9C4ABD983B9C}"/>
              </a:ext>
            </a:extLst>
          </p:cNvPr>
          <p:cNvSpPr txBox="1"/>
          <p:nvPr/>
        </p:nvSpPr>
        <p:spPr>
          <a:xfrm>
            <a:off x="4539171" y="3573838"/>
            <a:ext cx="1514621" cy="646331"/>
          </a:xfrm>
          <a:prstGeom prst="rect">
            <a:avLst/>
          </a:prstGeom>
          <a:solidFill>
            <a:schemeClr val="bg1"/>
          </a:solidFill>
          <a:ln>
            <a:solidFill>
              <a:schemeClr val="accent1"/>
            </a:solidFill>
          </a:ln>
        </p:spPr>
        <p:txBody>
          <a:bodyPr wrap="square" rtlCol="0">
            <a:spAutoFit/>
          </a:bodyPr>
          <a:lstStyle/>
          <a:p>
            <a:pPr defTabSz="685800">
              <a:defRPr/>
            </a:pPr>
            <a:r>
              <a:rPr lang="en-US" i="1" kern="0" dirty="0">
                <a:solidFill>
                  <a:prstClr val="black"/>
                </a:solidFill>
              </a:rPr>
              <a:t>Learn about it and build it.</a:t>
            </a:r>
          </a:p>
        </p:txBody>
      </p:sp>
      <p:sp>
        <p:nvSpPr>
          <p:cNvPr id="7" name="TextBox 6">
            <a:extLst>
              <a:ext uri="{FF2B5EF4-FFF2-40B4-BE49-F238E27FC236}">
                <a16:creationId xmlns:a16="http://schemas.microsoft.com/office/drawing/2014/main" id="{D2535A60-35EB-1740-8076-C47E1829B8B3}"/>
              </a:ext>
            </a:extLst>
          </p:cNvPr>
          <p:cNvSpPr txBox="1"/>
          <p:nvPr/>
        </p:nvSpPr>
        <p:spPr>
          <a:xfrm>
            <a:off x="6811102" y="4335917"/>
            <a:ext cx="2332898" cy="923330"/>
          </a:xfrm>
          <a:prstGeom prst="rect">
            <a:avLst/>
          </a:prstGeom>
          <a:solidFill>
            <a:schemeClr val="bg1"/>
          </a:solidFill>
          <a:ln>
            <a:solidFill>
              <a:schemeClr val="accent1"/>
            </a:solidFill>
          </a:ln>
        </p:spPr>
        <p:txBody>
          <a:bodyPr wrap="square" rtlCol="0">
            <a:spAutoFit/>
          </a:bodyPr>
          <a:lstStyle/>
          <a:p>
            <a:pPr defTabSz="685800">
              <a:defRPr/>
            </a:pPr>
            <a:r>
              <a:rPr lang="en-US" i="1" kern="0" dirty="0">
                <a:solidFill>
                  <a:prstClr val="black"/>
                </a:solidFill>
              </a:rPr>
              <a:t>Do it: practice,  troubleshoot, get feedback.</a:t>
            </a:r>
          </a:p>
        </p:txBody>
      </p:sp>
    </p:spTree>
    <p:extLst>
      <p:ext uri="{BB962C8B-B14F-4D97-AF65-F5344CB8AC3E}">
        <p14:creationId xmlns:p14="http://schemas.microsoft.com/office/powerpoint/2010/main" val="318951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A774-47D7-0E42-AE65-790882E48DB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4C267A0-7F78-8049-9131-08269485966E}"/>
              </a:ext>
            </a:extLst>
          </p:cNvPr>
          <p:cNvSpPr>
            <a:spLocks noGrp="1"/>
          </p:cNvSpPr>
          <p:nvPr>
            <p:ph type="sldNum" sz="quarter" idx="4"/>
          </p:nvPr>
        </p:nvSpPr>
        <p:spPr/>
        <p:txBody>
          <a:bodyPr/>
          <a:lstStyle/>
          <a:p>
            <a:fld id="{6D6E361B-DFCA-824D-BA63-ADCED3B41986}" type="slidenum">
              <a:rPr lang="en-US" smtClean="0"/>
              <a:pPr/>
              <a:t>12</a:t>
            </a:fld>
            <a:endParaRPr lang="en-US" dirty="0"/>
          </a:p>
        </p:txBody>
      </p:sp>
    </p:spTree>
    <p:extLst>
      <p:ext uri="{BB962C8B-B14F-4D97-AF65-F5344CB8AC3E}">
        <p14:creationId xmlns:p14="http://schemas.microsoft.com/office/powerpoint/2010/main" val="2035355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6D31FA6-A05C-A742-B6C3-5531699466D4}" type="slidenum">
              <a:rPr lang="en-US" smtClean="0"/>
              <a:t>2</a:t>
            </a:fld>
            <a:endParaRPr lang="en-US" dirty="0"/>
          </a:p>
        </p:txBody>
      </p:sp>
      <p:sp>
        <p:nvSpPr>
          <p:cNvPr id="2" name="Title 1"/>
          <p:cNvSpPr>
            <a:spLocks noGrp="1"/>
          </p:cNvSpPr>
          <p:nvPr>
            <p:ph type="title"/>
          </p:nvPr>
        </p:nvSpPr>
        <p:spPr/>
        <p:txBody>
          <a:bodyPr>
            <a:normAutofit/>
          </a:bodyPr>
          <a:lstStyle/>
          <a:p>
            <a:r>
              <a:rPr lang="en-US" dirty="0"/>
              <a:t>Agenda</a:t>
            </a:r>
          </a:p>
        </p:txBody>
      </p:sp>
      <p:sp>
        <p:nvSpPr>
          <p:cNvPr id="3" name="Content Placeholder 2"/>
          <p:cNvSpPr>
            <a:spLocks noGrp="1"/>
          </p:cNvSpPr>
          <p:nvPr>
            <p:ph sz="quarter" idx="15"/>
          </p:nvPr>
        </p:nvSpPr>
        <p:spPr>
          <a:xfrm>
            <a:off x="2939143" y="1368851"/>
            <a:ext cx="5959928" cy="3301120"/>
          </a:xfrm>
        </p:spPr>
        <p:txBody>
          <a:bodyPr>
            <a:normAutofit fontScale="85000" lnSpcReduction="10000"/>
          </a:bodyPr>
          <a:lstStyle/>
          <a:p>
            <a:pPr marL="457200" indent="-457200">
              <a:lnSpc>
                <a:spcPct val="120000"/>
              </a:lnSpc>
              <a:spcBef>
                <a:spcPts val="0"/>
              </a:spcBef>
              <a:spcAft>
                <a:spcPts val="600"/>
              </a:spcAft>
              <a:buFont typeface="+mj-lt"/>
              <a:buAutoNum type="arabicPeriod"/>
            </a:pPr>
            <a:r>
              <a:rPr lang="en-US" sz="2400" b="1" dirty="0">
                <a:latin typeface="Lato" panose="020F0502020204030203"/>
              </a:rPr>
              <a:t>Check-in and Questions</a:t>
            </a:r>
          </a:p>
          <a:p>
            <a:pPr marL="457200" indent="-457200">
              <a:lnSpc>
                <a:spcPct val="120000"/>
              </a:lnSpc>
              <a:spcBef>
                <a:spcPts val="0"/>
              </a:spcBef>
              <a:spcAft>
                <a:spcPts val="600"/>
              </a:spcAft>
              <a:buFont typeface="+mj-lt"/>
              <a:buAutoNum type="arabicPeriod"/>
            </a:pPr>
            <a:r>
              <a:rPr lang="en-US" sz="2400" b="1" dirty="0">
                <a:latin typeface="Lato" panose="020F0502020204030203"/>
              </a:rPr>
              <a:t>Introduction to Implementation Science – Why do we need implementation science?</a:t>
            </a:r>
          </a:p>
          <a:p>
            <a:pPr marL="457200" indent="-457200">
              <a:lnSpc>
                <a:spcPct val="120000"/>
              </a:lnSpc>
              <a:spcBef>
                <a:spcPts val="0"/>
              </a:spcBef>
              <a:spcAft>
                <a:spcPts val="600"/>
              </a:spcAft>
              <a:buFont typeface="+mj-lt"/>
              <a:buAutoNum type="arabicPeriod"/>
            </a:pPr>
            <a:r>
              <a:rPr lang="en-US" sz="2400" b="1" dirty="0">
                <a:latin typeface="Lato" panose="020F0502020204030203"/>
              </a:rPr>
              <a:t>Overview of Our Integrated Theory of Change – What do we do in our work with you?</a:t>
            </a:r>
          </a:p>
          <a:p>
            <a:pPr marL="457200" indent="-457200">
              <a:lnSpc>
                <a:spcPct val="120000"/>
              </a:lnSpc>
              <a:spcBef>
                <a:spcPts val="0"/>
              </a:spcBef>
              <a:spcAft>
                <a:spcPts val="600"/>
              </a:spcAft>
              <a:buFont typeface="+mj-lt"/>
              <a:buAutoNum type="arabicPeriod"/>
            </a:pPr>
            <a:r>
              <a:rPr lang="en-US" sz="2400" b="1" dirty="0">
                <a:latin typeface="Lato" panose="020F0502020204030203"/>
              </a:rPr>
              <a:t>Overview of our support model – How do we do our work/what can you expect in working with us?</a:t>
            </a:r>
          </a:p>
        </p:txBody>
      </p:sp>
      <p:sp>
        <p:nvSpPr>
          <p:cNvPr id="5" name="Text Placeholder 4">
            <a:extLst>
              <a:ext uri="{FF2B5EF4-FFF2-40B4-BE49-F238E27FC236}">
                <a16:creationId xmlns:a16="http://schemas.microsoft.com/office/drawing/2014/main" id="{E3B17D6D-DD4D-3D44-9EA8-C2B063CCCA2A}"/>
              </a:ext>
            </a:extLst>
          </p:cNvPr>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393787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anim calcmode="lin" valueType="num">
                                      <p:cBhvr>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B02157-A9FA-6443-AF17-4BB848C3B5E9}"/>
              </a:ext>
            </a:extLst>
          </p:cNvPr>
          <p:cNvSpPr>
            <a:spLocks noGrp="1"/>
          </p:cNvSpPr>
          <p:nvPr>
            <p:ph sz="half" idx="2"/>
          </p:nvPr>
        </p:nvSpPr>
        <p:spPr/>
        <p:txBody>
          <a:bodyPr/>
          <a:lstStyle/>
          <a:p>
            <a:endParaRPr lang="en-US"/>
          </a:p>
        </p:txBody>
      </p:sp>
      <p:sp>
        <p:nvSpPr>
          <p:cNvPr id="3" name="Content Placeholder 2">
            <a:extLst>
              <a:ext uri="{FF2B5EF4-FFF2-40B4-BE49-F238E27FC236}">
                <a16:creationId xmlns:a16="http://schemas.microsoft.com/office/drawing/2014/main" id="{C627126B-4690-2A49-BCE9-DCE7F24B6A11}"/>
              </a:ext>
            </a:extLst>
          </p:cNvPr>
          <p:cNvSpPr>
            <a:spLocks noGrp="1"/>
          </p:cNvSpPr>
          <p:nvPr>
            <p:ph sz="quarter" idx="4"/>
          </p:nvPr>
        </p:nvSpPr>
        <p:spPr/>
        <p:txBody>
          <a:bodyPr/>
          <a:lstStyle/>
          <a:p>
            <a:endParaRPr lang="en-US"/>
          </a:p>
        </p:txBody>
      </p:sp>
      <p:sp>
        <p:nvSpPr>
          <p:cNvPr id="4" name="Text Placeholder 3">
            <a:extLst>
              <a:ext uri="{FF2B5EF4-FFF2-40B4-BE49-F238E27FC236}">
                <a16:creationId xmlns:a16="http://schemas.microsoft.com/office/drawing/2014/main" id="{9B7D8215-EA47-0D4E-B1E5-A188CF947B02}"/>
              </a:ext>
            </a:extLst>
          </p:cNvPr>
          <p:cNvSpPr>
            <a:spLocks noGrp="1"/>
          </p:cNvSpPr>
          <p:nvPr>
            <p:ph type="body" sz="quarter" idx="13"/>
          </p:nvPr>
        </p:nvSpPr>
        <p:spPr/>
        <p:txBody>
          <a:bodyPr>
            <a:normAutofit fontScale="92500" lnSpcReduction="20000"/>
          </a:bodyPr>
          <a:lstStyle/>
          <a:p>
            <a:r>
              <a:rPr lang="en-US" dirty="0"/>
              <a:t>What do you know about implementation science?</a:t>
            </a:r>
          </a:p>
        </p:txBody>
      </p:sp>
      <p:sp>
        <p:nvSpPr>
          <p:cNvPr id="5" name="Title 4">
            <a:extLst>
              <a:ext uri="{FF2B5EF4-FFF2-40B4-BE49-F238E27FC236}">
                <a16:creationId xmlns:a16="http://schemas.microsoft.com/office/drawing/2014/main" id="{FFBC735D-3385-6242-85C0-84E3DFE19CB2}"/>
              </a:ext>
            </a:extLst>
          </p:cNvPr>
          <p:cNvSpPr>
            <a:spLocks noGrp="1"/>
          </p:cNvSpPr>
          <p:nvPr>
            <p:ph type="title"/>
          </p:nvPr>
        </p:nvSpPr>
        <p:spPr/>
        <p:txBody>
          <a:bodyPr/>
          <a:lstStyle/>
          <a:p>
            <a:r>
              <a:rPr lang="en-US" dirty="0"/>
              <a:t>Check-in Questions</a:t>
            </a:r>
          </a:p>
        </p:txBody>
      </p:sp>
      <p:sp>
        <p:nvSpPr>
          <p:cNvPr id="6" name="Text Placeholder 5">
            <a:extLst>
              <a:ext uri="{FF2B5EF4-FFF2-40B4-BE49-F238E27FC236}">
                <a16:creationId xmlns:a16="http://schemas.microsoft.com/office/drawing/2014/main" id="{35838010-2E89-E848-AAFB-6F0A3CC4604C}"/>
              </a:ext>
            </a:extLst>
          </p:cNvPr>
          <p:cNvSpPr>
            <a:spLocks noGrp="1"/>
          </p:cNvSpPr>
          <p:nvPr>
            <p:ph type="body" sz="quarter" idx="14"/>
          </p:nvPr>
        </p:nvSpPr>
        <p:spPr/>
        <p:txBody>
          <a:bodyPr>
            <a:normAutofit fontScale="92500" lnSpcReduction="20000"/>
          </a:bodyPr>
          <a:lstStyle/>
          <a:p>
            <a:r>
              <a:rPr lang="en-US" dirty="0"/>
              <a:t>What do you want to know about implementation science?</a:t>
            </a:r>
          </a:p>
        </p:txBody>
      </p:sp>
      <p:sp>
        <p:nvSpPr>
          <p:cNvPr id="7" name="Slide Number Placeholder 6">
            <a:extLst>
              <a:ext uri="{FF2B5EF4-FFF2-40B4-BE49-F238E27FC236}">
                <a16:creationId xmlns:a16="http://schemas.microsoft.com/office/drawing/2014/main" id="{50E2E113-1D7A-3E4F-8BFD-AB621A51153D}"/>
              </a:ext>
            </a:extLst>
          </p:cNvPr>
          <p:cNvSpPr>
            <a:spLocks noGrp="1"/>
          </p:cNvSpPr>
          <p:nvPr>
            <p:ph type="sldNum" sz="quarter" idx="15"/>
          </p:nvPr>
        </p:nvSpPr>
        <p:spPr/>
        <p:txBody>
          <a:bodyPr/>
          <a:lstStyle/>
          <a:p>
            <a:fld id="{6D6E361B-DFCA-824D-BA63-ADCED3B41986}" type="slidenum">
              <a:rPr lang="en-US" smtClean="0"/>
              <a:pPr/>
              <a:t>3</a:t>
            </a:fld>
            <a:endParaRPr lang="en-US" dirty="0"/>
          </a:p>
        </p:txBody>
      </p:sp>
    </p:spTree>
    <p:extLst>
      <p:ext uri="{BB962C8B-B14F-4D97-AF65-F5344CB8AC3E}">
        <p14:creationId xmlns:p14="http://schemas.microsoft.com/office/powerpoint/2010/main" val="836880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1658" y="2894916"/>
            <a:ext cx="1617220" cy="123180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25" indent="-111125">
              <a:buFont typeface="Arial" panose="020B0604020202020204" pitchFamily="34" charset="0"/>
              <a:buChar char="•"/>
            </a:pPr>
            <a:r>
              <a:rPr lang="en-US" sz="1500" b="1" dirty="0"/>
              <a:t>Implementation Site</a:t>
            </a:r>
          </a:p>
          <a:p>
            <a:pPr marL="111125" indent="-111125">
              <a:buFont typeface="Arial" panose="020B0604020202020204" pitchFamily="34" charset="0"/>
              <a:buChar char="•"/>
            </a:pPr>
            <a:r>
              <a:rPr lang="en-US" sz="1500" b="1" dirty="0"/>
              <a:t>Program Purveyor</a:t>
            </a:r>
          </a:p>
          <a:p>
            <a:pPr marL="111125" indent="-111125">
              <a:buFont typeface="Arial" panose="020B0604020202020204" pitchFamily="34" charset="0"/>
              <a:buChar char="•"/>
            </a:pPr>
            <a:r>
              <a:rPr lang="en-US" sz="1500" b="1" dirty="0"/>
              <a:t>Funder</a:t>
            </a:r>
          </a:p>
        </p:txBody>
      </p:sp>
      <p:sp>
        <p:nvSpPr>
          <p:cNvPr id="9" name="Rectangle 8"/>
          <p:cNvSpPr/>
          <p:nvPr/>
        </p:nvSpPr>
        <p:spPr>
          <a:xfrm>
            <a:off x="7258031" y="2902896"/>
            <a:ext cx="1549609" cy="122382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Child &amp; Family</a:t>
            </a:r>
          </a:p>
          <a:p>
            <a:pPr algn="ctr"/>
            <a:r>
              <a:rPr lang="en-US" sz="1500" b="1" dirty="0"/>
              <a:t>Outcomes</a:t>
            </a:r>
          </a:p>
        </p:txBody>
      </p:sp>
      <p:sp>
        <p:nvSpPr>
          <p:cNvPr id="34" name="Right Arrow 33"/>
          <p:cNvSpPr/>
          <p:nvPr/>
        </p:nvSpPr>
        <p:spPr>
          <a:xfrm>
            <a:off x="1978949" y="3391225"/>
            <a:ext cx="5181790" cy="274576"/>
          </a:xfrm>
          <a:prstGeom prst="rightArrow">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9" name="Picture 48"/>
          <p:cNvPicPr>
            <a:picLocks noChangeAspect="1"/>
          </p:cNvPicPr>
          <p:nvPr/>
        </p:nvPicPr>
        <p:blipFill>
          <a:blip r:embed="rId3">
            <a:duotone>
              <a:schemeClr val="accent2">
                <a:shade val="45000"/>
                <a:satMod val="135000"/>
              </a:schemeClr>
              <a:prstClr val="white"/>
            </a:duotone>
          </a:blip>
          <a:stretch>
            <a:fillRect/>
          </a:stretch>
        </p:blipFill>
        <p:spPr>
          <a:xfrm>
            <a:off x="7500973" y="1447628"/>
            <a:ext cx="1143239" cy="1143239"/>
          </a:xfrm>
          <a:prstGeom prst="rect">
            <a:avLst/>
          </a:prstGeom>
        </p:spPr>
      </p:pic>
      <p:grpSp>
        <p:nvGrpSpPr>
          <p:cNvPr id="11" name="Group 10"/>
          <p:cNvGrpSpPr/>
          <p:nvPr/>
        </p:nvGrpSpPr>
        <p:grpSpPr>
          <a:xfrm>
            <a:off x="312479" y="1683491"/>
            <a:ext cx="1475273" cy="920806"/>
            <a:chOff x="312479" y="1683491"/>
            <a:chExt cx="1475273" cy="920806"/>
          </a:xfrm>
        </p:grpSpPr>
        <p:grpSp>
          <p:nvGrpSpPr>
            <p:cNvPr id="30" name="Group 29"/>
            <p:cNvGrpSpPr/>
            <p:nvPr/>
          </p:nvGrpSpPr>
          <p:grpSpPr>
            <a:xfrm>
              <a:off x="312479" y="1683491"/>
              <a:ext cx="1439717" cy="920806"/>
              <a:chOff x="432510" y="2896220"/>
              <a:chExt cx="1671593" cy="1133998"/>
            </a:xfrm>
          </p:grpSpPr>
          <p:pic>
            <p:nvPicPr>
              <p:cNvPr id="10" name="Picture 9"/>
              <p:cNvPicPr>
                <a:picLocks noChangeAspect="1"/>
              </p:cNvPicPr>
              <p:nvPr/>
            </p:nvPicPr>
            <p:blipFill>
              <a:blip r:embed="rId4"/>
              <a:stretch>
                <a:fillRect/>
              </a:stretch>
            </p:blipFill>
            <p:spPr>
              <a:xfrm>
                <a:off x="432510" y="3066143"/>
                <a:ext cx="747962" cy="964075"/>
              </a:xfrm>
              <a:prstGeom prst="rect">
                <a:avLst/>
              </a:prstGeom>
            </p:spPr>
          </p:pic>
          <p:pic>
            <p:nvPicPr>
              <p:cNvPr id="28" name="Picture 27"/>
              <p:cNvPicPr>
                <a:picLocks noChangeAspect="1"/>
              </p:cNvPicPr>
              <p:nvPr/>
            </p:nvPicPr>
            <p:blipFill>
              <a:blip r:embed="rId4"/>
              <a:stretch>
                <a:fillRect/>
              </a:stretch>
            </p:blipFill>
            <p:spPr>
              <a:xfrm>
                <a:off x="1356141" y="3046113"/>
                <a:ext cx="747962" cy="964075"/>
              </a:xfrm>
              <a:prstGeom prst="rect">
                <a:avLst/>
              </a:prstGeom>
            </p:spPr>
          </p:pic>
          <p:pic>
            <p:nvPicPr>
              <p:cNvPr id="29" name="Picture 28"/>
              <p:cNvPicPr>
                <a:picLocks noChangeAspect="1"/>
              </p:cNvPicPr>
              <p:nvPr/>
            </p:nvPicPr>
            <p:blipFill>
              <a:blip r:embed="rId4"/>
              <a:stretch>
                <a:fillRect/>
              </a:stretch>
            </p:blipFill>
            <p:spPr>
              <a:xfrm>
                <a:off x="872482" y="2896220"/>
                <a:ext cx="747962" cy="964075"/>
              </a:xfrm>
              <a:prstGeom prst="rect">
                <a:avLst/>
              </a:prstGeom>
            </p:spPr>
          </p:pic>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236" y="1779706"/>
              <a:ext cx="683516" cy="818390"/>
            </a:xfrm>
            <a:prstGeom prst="rect">
              <a:avLst/>
            </a:prstGeom>
          </p:spPr>
        </p:pic>
      </p:grpSp>
      <p:pic>
        <p:nvPicPr>
          <p:cNvPr id="36" name="Picture 6" descr="Cartoon - &quot;I think you should be more explicit here in step two&quot; Credit: ScienceCartoonsPlus.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9046" y="538791"/>
            <a:ext cx="3410633" cy="3918442"/>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Slide Number Placeholder 3"/>
          <p:cNvSpPr>
            <a:spLocks noGrp="1"/>
          </p:cNvSpPr>
          <p:nvPr>
            <p:ph type="sldNum" sz="quarter" idx="4"/>
          </p:nvPr>
        </p:nvSpPr>
        <p:spPr/>
        <p:txBody>
          <a:bodyPr/>
          <a:lstStyle/>
          <a:p>
            <a:fld id="{26D31FA6-A05C-A742-B6C3-5531699466D4}" type="slidenum">
              <a:rPr lang="en-US" smtClean="0"/>
              <a:t>4</a:t>
            </a:fld>
            <a:endParaRPr lang="en-US" dirty="0"/>
          </a:p>
        </p:txBody>
      </p:sp>
    </p:spTree>
    <p:extLst>
      <p:ext uri="{BB962C8B-B14F-4D97-AF65-F5344CB8AC3E}">
        <p14:creationId xmlns:p14="http://schemas.microsoft.com/office/powerpoint/2010/main" val="334237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6D31FA6-A05C-A742-B6C3-5531699466D4}" type="slidenum">
              <a:rPr lang="en-US" smtClean="0"/>
              <a:t>5</a:t>
            </a:fld>
            <a:endParaRPr lang="en-US"/>
          </a:p>
        </p:txBody>
      </p:sp>
      <p:sp>
        <p:nvSpPr>
          <p:cNvPr id="3" name="Round Diagonal Corner Rectangle 2"/>
          <p:cNvSpPr/>
          <p:nvPr/>
        </p:nvSpPr>
        <p:spPr>
          <a:xfrm>
            <a:off x="281332" y="539646"/>
            <a:ext cx="8544394" cy="394241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Lato" panose="020F0502020204030203"/>
              </a:rPr>
              <a:t>Prior to your current work, what programs or practices did you have a hand in trying to implement or scale?</a:t>
            </a:r>
          </a:p>
        </p:txBody>
      </p:sp>
    </p:spTree>
    <p:extLst>
      <p:ext uri="{BB962C8B-B14F-4D97-AF65-F5344CB8AC3E}">
        <p14:creationId xmlns:p14="http://schemas.microsoft.com/office/powerpoint/2010/main" val="157525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69C2-E35F-4E44-B144-C7314EB2DAF7}"/>
              </a:ext>
            </a:extLst>
          </p:cNvPr>
          <p:cNvSpPr>
            <a:spLocks noGrp="1"/>
          </p:cNvSpPr>
          <p:nvPr>
            <p:ph type="title"/>
          </p:nvPr>
        </p:nvSpPr>
        <p:spPr/>
        <p:txBody>
          <a:bodyPr anchor="ctr">
            <a:normAutofit/>
          </a:bodyPr>
          <a:lstStyle/>
          <a:p>
            <a:r>
              <a:rPr lang="en-US"/>
              <a:t>Implementation Science</a:t>
            </a:r>
          </a:p>
        </p:txBody>
      </p:sp>
      <p:pic>
        <p:nvPicPr>
          <p:cNvPr id="11" name="Content Placeholder 10">
            <a:extLst>
              <a:ext uri="{FF2B5EF4-FFF2-40B4-BE49-F238E27FC236}">
                <a16:creationId xmlns:a16="http://schemas.microsoft.com/office/drawing/2014/main" id="{56FA1BB5-D907-8E44-AF4D-15CFC1AFF6F3}"/>
              </a:ext>
            </a:extLst>
          </p:cNvPr>
          <p:cNvPicPr>
            <a:picLocks noGrp="1" noChangeAspect="1"/>
          </p:cNvPicPr>
          <p:nvPr>
            <p:ph sz="quarter" idx="15"/>
          </p:nvPr>
        </p:nvPicPr>
        <p:blipFill rotWithShape="1">
          <a:blip r:embed="rId3"/>
          <a:stretch/>
        </p:blipFill>
        <p:spPr>
          <a:xfrm>
            <a:off x="1556280" y="1179513"/>
            <a:ext cx="5875866" cy="3305175"/>
          </a:xfrm>
          <a:noFill/>
        </p:spPr>
      </p:pic>
      <p:sp>
        <p:nvSpPr>
          <p:cNvPr id="16" name="Text Placeholder 3">
            <a:extLst>
              <a:ext uri="{FF2B5EF4-FFF2-40B4-BE49-F238E27FC236}">
                <a16:creationId xmlns:a16="http://schemas.microsoft.com/office/drawing/2014/main" id="{12B0EF4F-6E93-4F03-A663-71197660696F}"/>
              </a:ext>
            </a:extLst>
          </p:cNvPr>
          <p:cNvSpPr>
            <a:spLocks noGrp="1"/>
          </p:cNvSpPr>
          <p:nvPr>
            <p:ph type="body" sz="quarter" idx="16"/>
          </p:nvPr>
        </p:nvSpPr>
        <p:spPr/>
        <p:txBody>
          <a:bodyPr/>
          <a:lstStyle/>
          <a:p>
            <a:r>
              <a:rPr lang="en-US" dirty="0"/>
              <a:t>Business unusual</a:t>
            </a:r>
          </a:p>
        </p:txBody>
      </p:sp>
      <p:sp>
        <p:nvSpPr>
          <p:cNvPr id="3" name="Slide Number Placeholder 2">
            <a:extLst>
              <a:ext uri="{FF2B5EF4-FFF2-40B4-BE49-F238E27FC236}">
                <a16:creationId xmlns:a16="http://schemas.microsoft.com/office/drawing/2014/main" id="{6E3D073E-4183-2140-A0B8-5AA72B97A942}"/>
              </a:ext>
            </a:extLst>
          </p:cNvPr>
          <p:cNvSpPr>
            <a:spLocks noGrp="1"/>
          </p:cNvSpPr>
          <p:nvPr>
            <p:ph type="sldNum" sz="quarter" idx="4"/>
          </p:nvPr>
        </p:nvSpPr>
        <p:spPr/>
        <p:txBody>
          <a:bodyPr anchor="ctr">
            <a:normAutofit/>
          </a:bodyPr>
          <a:lstStyle/>
          <a:p>
            <a:pPr>
              <a:lnSpc>
                <a:spcPct val="90000"/>
              </a:lnSpc>
              <a:spcAft>
                <a:spcPts val="600"/>
              </a:spcAft>
            </a:pPr>
            <a:fld id="{26D31FA6-A05C-A742-B6C3-5531699466D4}" type="slidenum">
              <a:rPr lang="en-US" sz="1100" smtClean="0"/>
              <a:pPr>
                <a:lnSpc>
                  <a:spcPct val="90000"/>
                </a:lnSpc>
                <a:spcAft>
                  <a:spcPts val="600"/>
                </a:spcAft>
              </a:pPr>
              <a:t>6</a:t>
            </a:fld>
            <a:endParaRPr lang="en-US" sz="1100"/>
          </a:p>
        </p:txBody>
      </p:sp>
    </p:spTree>
    <p:extLst>
      <p:ext uri="{BB962C8B-B14F-4D97-AF65-F5344CB8AC3E}">
        <p14:creationId xmlns:p14="http://schemas.microsoft.com/office/powerpoint/2010/main" val="74719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090BC-5DAF-0649-9FE8-1B0353B2F4A8}"/>
              </a:ext>
            </a:extLst>
          </p:cNvPr>
          <p:cNvSpPr>
            <a:spLocks noGrp="1"/>
          </p:cNvSpPr>
          <p:nvPr>
            <p:ph type="title"/>
          </p:nvPr>
        </p:nvSpPr>
        <p:spPr>
          <a:xfrm>
            <a:off x="177207" y="287190"/>
            <a:ext cx="8487334" cy="669567"/>
          </a:xfrm>
        </p:spPr>
        <p:txBody>
          <a:bodyPr>
            <a:normAutofit/>
          </a:bodyPr>
          <a:lstStyle/>
          <a:p>
            <a:r>
              <a:rPr lang="en-US" dirty="0"/>
              <a:t>What do we mean by “implementation?”</a:t>
            </a:r>
          </a:p>
        </p:txBody>
      </p:sp>
      <p:sp>
        <p:nvSpPr>
          <p:cNvPr id="4" name="Slide Number Placeholder 3">
            <a:extLst>
              <a:ext uri="{FF2B5EF4-FFF2-40B4-BE49-F238E27FC236}">
                <a16:creationId xmlns:a16="http://schemas.microsoft.com/office/drawing/2014/main" id="{1B68D27D-4807-0848-90E9-B090A02328F7}"/>
              </a:ext>
            </a:extLst>
          </p:cNvPr>
          <p:cNvSpPr>
            <a:spLocks noGrp="1"/>
          </p:cNvSpPr>
          <p:nvPr>
            <p:ph type="sldNum" sz="quarter" idx="4"/>
          </p:nvPr>
        </p:nvSpPr>
        <p:spPr/>
        <p:txBody>
          <a:bodyPr/>
          <a:lstStyle/>
          <a:p>
            <a:fld id="{26D31FA6-A05C-A742-B6C3-5531699466D4}" type="slidenum">
              <a:rPr lang="en-US" smtClean="0"/>
              <a:t>7</a:t>
            </a:fld>
            <a:endParaRPr lang="en-US" dirty="0"/>
          </a:p>
        </p:txBody>
      </p:sp>
      <p:sp>
        <p:nvSpPr>
          <p:cNvPr id="3" name="Content Placeholder 2">
            <a:extLst>
              <a:ext uri="{FF2B5EF4-FFF2-40B4-BE49-F238E27FC236}">
                <a16:creationId xmlns:a16="http://schemas.microsoft.com/office/drawing/2014/main" id="{DA8C5EF4-D33E-884E-A257-4678D6185445}"/>
              </a:ext>
            </a:extLst>
          </p:cNvPr>
          <p:cNvSpPr>
            <a:spLocks noGrp="1"/>
          </p:cNvSpPr>
          <p:nvPr>
            <p:ph idx="4294967295"/>
          </p:nvPr>
        </p:nvSpPr>
        <p:spPr>
          <a:xfrm>
            <a:off x="269875" y="2438400"/>
            <a:ext cx="8604250" cy="2455863"/>
          </a:xfrm>
        </p:spPr>
        <p:txBody>
          <a:bodyPr>
            <a:normAutofit/>
          </a:bodyPr>
          <a:lstStyle/>
          <a:p>
            <a:pPr marL="0" indent="0" algn="ctr">
              <a:buNone/>
            </a:pPr>
            <a:endParaRPr lang="en-US" dirty="0">
              <a:latin typeface="Lato" panose="020F0502020204030203"/>
            </a:endParaRPr>
          </a:p>
          <a:p>
            <a:pPr marL="0" indent="0" algn="ctr">
              <a:buNone/>
            </a:pPr>
            <a:endParaRPr lang="en-US" dirty="0">
              <a:latin typeface="Lato" panose="020F0502020204030203"/>
            </a:endParaRPr>
          </a:p>
          <a:p>
            <a:pPr marL="0" indent="0" algn="ctr">
              <a:buNone/>
            </a:pPr>
            <a:endParaRPr lang="en-US" dirty="0">
              <a:latin typeface="Lato" panose="020F0502020204030203"/>
            </a:endParaRPr>
          </a:p>
          <a:p>
            <a:pPr marL="0" indent="0" algn="ctr">
              <a:buNone/>
            </a:pPr>
            <a:r>
              <a:rPr lang="en-US" dirty="0">
                <a:latin typeface="Lato" panose="020F0502020204030203"/>
              </a:rPr>
              <a:t>“…requires to be measured with outcomes that are conceptually and empirically distinct from those to assess intervention effectiveness.”</a:t>
            </a:r>
          </a:p>
          <a:p>
            <a:pPr marL="0" indent="0" algn="ctr">
              <a:buNone/>
            </a:pPr>
            <a:r>
              <a:rPr lang="en-US" dirty="0">
                <a:latin typeface="Lato" panose="020F0502020204030203"/>
              </a:rPr>
              <a:t>(Pérez et al.; 2016)</a:t>
            </a:r>
          </a:p>
          <a:p>
            <a:pPr marL="0" indent="0" algn="ctr">
              <a:buNone/>
            </a:pPr>
            <a:endParaRPr lang="en-US" dirty="0">
              <a:latin typeface="Lato" panose="020F0502020204030203"/>
            </a:endParaRPr>
          </a:p>
        </p:txBody>
      </p:sp>
      <p:pic>
        <p:nvPicPr>
          <p:cNvPr id="7" name="Picture 6">
            <a:extLst>
              <a:ext uri="{FF2B5EF4-FFF2-40B4-BE49-F238E27FC236}">
                <a16:creationId xmlns:a16="http://schemas.microsoft.com/office/drawing/2014/main" id="{3D8798DE-0C9F-4147-A73C-91364819F0ED}"/>
              </a:ext>
            </a:extLst>
          </p:cNvPr>
          <p:cNvPicPr>
            <a:picLocks noChangeAspect="1"/>
          </p:cNvPicPr>
          <p:nvPr/>
        </p:nvPicPr>
        <p:blipFill>
          <a:blip r:embed="rId3"/>
          <a:stretch>
            <a:fillRect/>
          </a:stretch>
        </p:blipFill>
        <p:spPr>
          <a:xfrm>
            <a:off x="1397000" y="1281744"/>
            <a:ext cx="6350000" cy="1981200"/>
          </a:xfrm>
          <a:prstGeom prst="rect">
            <a:avLst/>
          </a:prstGeom>
          <a:ln>
            <a:solidFill>
              <a:schemeClr val="tx1"/>
            </a:solidFill>
          </a:ln>
        </p:spPr>
      </p:pic>
      <p:sp>
        <p:nvSpPr>
          <p:cNvPr id="6" name="TextBox 5">
            <a:extLst>
              <a:ext uri="{FF2B5EF4-FFF2-40B4-BE49-F238E27FC236}">
                <a16:creationId xmlns:a16="http://schemas.microsoft.com/office/drawing/2014/main" id="{204C0A7E-AB4A-714D-8A90-3AC5F85EA21F}"/>
              </a:ext>
            </a:extLst>
          </p:cNvPr>
          <p:cNvSpPr txBox="1"/>
          <p:nvPr/>
        </p:nvSpPr>
        <p:spPr>
          <a:xfrm>
            <a:off x="67472" y="4698053"/>
            <a:ext cx="1749069" cy="307777"/>
          </a:xfrm>
          <a:prstGeom prst="rect">
            <a:avLst/>
          </a:prstGeom>
          <a:noFill/>
          <a:ln>
            <a:solidFill>
              <a:schemeClr val="accent1"/>
            </a:solidFill>
          </a:ln>
        </p:spPr>
        <p:txBody>
          <a:bodyPr wrap="none" rtlCol="0">
            <a:spAutoFit/>
          </a:bodyPr>
          <a:lstStyle/>
          <a:p>
            <a:r>
              <a:rPr lang="en-US" sz="1400" b="1" dirty="0">
                <a:solidFill>
                  <a:schemeClr val="accent1"/>
                </a:solidFill>
                <a:latin typeface="Calibri Light" panose="020F0302020204030204" pitchFamily="34" charset="0"/>
              </a:rPr>
              <a:t>Learning Objective #1</a:t>
            </a:r>
            <a:endParaRPr lang="en-US" sz="2000" b="1" dirty="0">
              <a:solidFill>
                <a:schemeClr val="accent1"/>
              </a:solidFill>
            </a:endParaRPr>
          </a:p>
        </p:txBody>
      </p:sp>
    </p:spTree>
    <p:extLst>
      <p:ext uri="{BB962C8B-B14F-4D97-AF65-F5344CB8AC3E}">
        <p14:creationId xmlns:p14="http://schemas.microsoft.com/office/powerpoint/2010/main" val="149166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anim calcmode="lin" valueType="num">
                                      <p:cBhvr>
                                        <p:cTn id="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anim calcmode="lin" valueType="num">
                                      <p:cBhvr>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319599"/>
            <a:ext cx="9144000" cy="327069"/>
          </a:xfrm>
          <a:prstGeom prst="rect">
            <a:avLst/>
          </a:prstGeom>
          <a:solidFill>
            <a:srgbClr val="00999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Local Implementation &amp; Scale Up – System Capacity &amp; Performance</a:t>
            </a:r>
          </a:p>
        </p:txBody>
      </p:sp>
      <p:sp>
        <p:nvSpPr>
          <p:cNvPr id="10" name="TextBox 9"/>
          <p:cNvSpPr txBox="1"/>
          <p:nvPr/>
        </p:nvSpPr>
        <p:spPr>
          <a:xfrm>
            <a:off x="121480" y="1704971"/>
            <a:ext cx="1684316" cy="512064"/>
          </a:xfrm>
          <a:prstGeom prst="rect">
            <a:avLst/>
          </a:prstGeom>
          <a:solidFill>
            <a:srgbClr val="4267AA"/>
          </a:solidFill>
          <a:ln>
            <a:solidFill>
              <a:schemeClr val="tx1"/>
            </a:solidFill>
          </a:ln>
        </p:spPr>
        <p:txBody>
          <a:bodyPr wrap="square" rtlCol="0">
            <a:spAutoFit/>
          </a:bodyPr>
          <a:lstStyle/>
          <a:p>
            <a:pPr algn="ctr"/>
            <a:r>
              <a:rPr lang="en-US" sz="1250" dirty="0">
                <a:solidFill>
                  <a:schemeClr val="bg1"/>
                </a:solidFill>
              </a:rPr>
              <a:t>Leadership &amp; Implementation Teams</a:t>
            </a:r>
          </a:p>
        </p:txBody>
      </p:sp>
      <p:sp>
        <p:nvSpPr>
          <p:cNvPr id="11" name="TextBox 10"/>
          <p:cNvSpPr txBox="1"/>
          <p:nvPr/>
        </p:nvSpPr>
        <p:spPr>
          <a:xfrm>
            <a:off x="1881738" y="1709204"/>
            <a:ext cx="1948675" cy="507831"/>
          </a:xfrm>
          <a:prstGeom prst="rect">
            <a:avLst/>
          </a:prstGeom>
          <a:solidFill>
            <a:srgbClr val="4267AA"/>
          </a:solidFill>
          <a:ln>
            <a:solidFill>
              <a:schemeClr val="tx1"/>
            </a:solidFill>
          </a:ln>
        </p:spPr>
        <p:txBody>
          <a:bodyPr wrap="square" rtlCol="0">
            <a:spAutoFit/>
          </a:bodyPr>
          <a:lstStyle/>
          <a:p>
            <a:pPr algn="ctr"/>
            <a:r>
              <a:rPr lang="en-US" sz="1350" dirty="0">
                <a:solidFill>
                  <a:schemeClr val="bg1"/>
                </a:solidFill>
              </a:rPr>
              <a:t>Workforce Development</a:t>
            </a:r>
          </a:p>
          <a:p>
            <a:pPr algn="ctr"/>
            <a:r>
              <a:rPr lang="en-US" sz="1350" dirty="0">
                <a:solidFill>
                  <a:schemeClr val="bg1"/>
                </a:solidFill>
              </a:rPr>
              <a:t>Systems</a:t>
            </a:r>
          </a:p>
        </p:txBody>
      </p:sp>
      <p:sp>
        <p:nvSpPr>
          <p:cNvPr id="12" name="TextBox 11"/>
          <p:cNvSpPr txBox="1"/>
          <p:nvPr/>
        </p:nvSpPr>
        <p:spPr>
          <a:xfrm>
            <a:off x="3880477" y="1703683"/>
            <a:ext cx="3410970" cy="507831"/>
          </a:xfrm>
          <a:prstGeom prst="rect">
            <a:avLst/>
          </a:prstGeom>
          <a:solidFill>
            <a:srgbClr val="4267AA"/>
          </a:solidFill>
          <a:ln>
            <a:solidFill>
              <a:schemeClr val="tx1"/>
            </a:solidFill>
          </a:ln>
        </p:spPr>
        <p:txBody>
          <a:bodyPr wrap="square" rtlCol="0">
            <a:spAutoFit/>
          </a:bodyPr>
          <a:lstStyle/>
          <a:p>
            <a:pPr algn="ctr"/>
            <a:r>
              <a:rPr lang="en-US" sz="1350" dirty="0">
                <a:solidFill>
                  <a:schemeClr val="bg1"/>
                </a:solidFill>
              </a:rPr>
              <a:t>Quality &amp; Outcome </a:t>
            </a:r>
          </a:p>
          <a:p>
            <a:pPr algn="ctr"/>
            <a:r>
              <a:rPr lang="en-US" sz="1350" dirty="0">
                <a:solidFill>
                  <a:schemeClr val="bg1"/>
                </a:solidFill>
              </a:rPr>
              <a:t>Monitoring Systems</a:t>
            </a:r>
          </a:p>
        </p:txBody>
      </p:sp>
      <p:sp>
        <p:nvSpPr>
          <p:cNvPr id="13" name="TextBox 12"/>
          <p:cNvSpPr txBox="1"/>
          <p:nvPr/>
        </p:nvSpPr>
        <p:spPr>
          <a:xfrm>
            <a:off x="7341511" y="1703682"/>
            <a:ext cx="1756944" cy="507831"/>
          </a:xfrm>
          <a:prstGeom prst="rect">
            <a:avLst/>
          </a:prstGeom>
          <a:solidFill>
            <a:srgbClr val="4267AA"/>
          </a:solidFill>
          <a:ln>
            <a:solidFill>
              <a:schemeClr val="tx1"/>
            </a:solidFill>
          </a:ln>
        </p:spPr>
        <p:txBody>
          <a:bodyPr wrap="square" rtlCol="0">
            <a:spAutoFit/>
          </a:bodyPr>
          <a:lstStyle/>
          <a:p>
            <a:pPr algn="ctr"/>
            <a:r>
              <a:rPr lang="en-US" sz="1350" dirty="0">
                <a:solidFill>
                  <a:schemeClr val="bg1"/>
                </a:solidFill>
              </a:rPr>
              <a:t>Media &amp; Networking</a:t>
            </a:r>
          </a:p>
          <a:p>
            <a:pPr algn="ctr"/>
            <a:r>
              <a:rPr lang="en-US" sz="1350" dirty="0">
                <a:solidFill>
                  <a:schemeClr val="bg1"/>
                </a:solidFill>
              </a:rPr>
              <a:t>Systems</a:t>
            </a:r>
          </a:p>
        </p:txBody>
      </p:sp>
      <p:sp>
        <p:nvSpPr>
          <p:cNvPr id="26" name="TextBox 25"/>
          <p:cNvSpPr txBox="1"/>
          <p:nvPr/>
        </p:nvSpPr>
        <p:spPr>
          <a:xfrm>
            <a:off x="5597842" y="2767747"/>
            <a:ext cx="1693605" cy="507831"/>
          </a:xfrm>
          <a:prstGeom prst="rect">
            <a:avLst/>
          </a:prstGeom>
          <a:solidFill>
            <a:srgbClr val="689946"/>
          </a:solidFill>
          <a:ln>
            <a:solidFill>
              <a:schemeClr val="dk1">
                <a:shade val="50000"/>
              </a:schemeClr>
            </a:solidFill>
          </a:ln>
        </p:spPr>
        <p:txBody>
          <a:bodyPr wrap="none" rtlCol="0">
            <a:spAutoFit/>
          </a:bodyPr>
          <a:lstStyle/>
          <a:p>
            <a:pPr algn="ctr"/>
            <a:r>
              <a:rPr lang="en-US" sz="1350" dirty="0">
                <a:solidFill>
                  <a:schemeClr val="bg1"/>
                </a:solidFill>
              </a:rPr>
              <a:t>System-wide learning</a:t>
            </a:r>
          </a:p>
          <a:p>
            <a:pPr algn="ctr"/>
            <a:r>
              <a:rPr lang="en-US" sz="1350" dirty="0">
                <a:solidFill>
                  <a:schemeClr val="bg1"/>
                </a:solidFill>
              </a:rPr>
              <a:t>&amp; improvement</a:t>
            </a:r>
          </a:p>
        </p:txBody>
      </p:sp>
      <p:sp>
        <p:nvSpPr>
          <p:cNvPr id="27" name="TextBox 26"/>
          <p:cNvSpPr txBox="1"/>
          <p:nvPr/>
        </p:nvSpPr>
        <p:spPr>
          <a:xfrm>
            <a:off x="1881738" y="2767747"/>
            <a:ext cx="1948675" cy="507831"/>
          </a:xfrm>
          <a:prstGeom prst="rect">
            <a:avLst/>
          </a:prstGeom>
          <a:solidFill>
            <a:srgbClr val="689946"/>
          </a:solidFill>
          <a:ln>
            <a:solidFill>
              <a:schemeClr val="dk1">
                <a:shade val="50000"/>
              </a:schemeClr>
            </a:solidFill>
          </a:ln>
        </p:spPr>
        <p:txBody>
          <a:bodyPr wrap="none" rtlCol="0">
            <a:spAutoFit/>
          </a:bodyPr>
          <a:lstStyle/>
          <a:p>
            <a:pPr algn="ctr"/>
            <a:r>
              <a:rPr lang="en-US" sz="1350" dirty="0">
                <a:solidFill>
                  <a:schemeClr val="bg1"/>
                </a:solidFill>
              </a:rPr>
              <a:t>Developing competent </a:t>
            </a:r>
          </a:p>
          <a:p>
            <a:pPr algn="ctr"/>
            <a:r>
              <a:rPr lang="en-US" sz="1350" dirty="0">
                <a:solidFill>
                  <a:schemeClr val="bg1"/>
                </a:solidFill>
              </a:rPr>
              <a:t>&amp; confident practitioners</a:t>
            </a:r>
          </a:p>
        </p:txBody>
      </p:sp>
      <p:sp>
        <p:nvSpPr>
          <p:cNvPr id="28" name="TextBox 27"/>
          <p:cNvSpPr txBox="1"/>
          <p:nvPr/>
        </p:nvSpPr>
        <p:spPr>
          <a:xfrm>
            <a:off x="121479" y="2762730"/>
            <a:ext cx="1684316" cy="507831"/>
          </a:xfrm>
          <a:prstGeom prst="rect">
            <a:avLst/>
          </a:prstGeom>
          <a:solidFill>
            <a:srgbClr val="689946"/>
          </a:solidFill>
          <a:ln>
            <a:solidFill>
              <a:schemeClr val="dk1">
                <a:shade val="50000"/>
              </a:schemeClr>
            </a:solidFill>
          </a:ln>
          <a:effectLst/>
        </p:spPr>
        <p:txBody>
          <a:bodyPr wrap="square" rtlCol="0">
            <a:spAutoFit/>
          </a:bodyPr>
          <a:lstStyle/>
          <a:p>
            <a:pPr algn="ctr"/>
            <a:r>
              <a:rPr lang="en-US" sz="1350" dirty="0">
                <a:solidFill>
                  <a:schemeClr val="bg1"/>
                </a:solidFill>
              </a:rPr>
              <a:t>Leading &amp; supporting </a:t>
            </a:r>
          </a:p>
          <a:p>
            <a:pPr algn="ctr"/>
            <a:r>
              <a:rPr lang="en-US" sz="1350" dirty="0">
                <a:solidFill>
                  <a:schemeClr val="bg1"/>
                </a:solidFill>
              </a:rPr>
              <a:t>implementation</a:t>
            </a:r>
          </a:p>
        </p:txBody>
      </p:sp>
      <p:sp>
        <p:nvSpPr>
          <p:cNvPr id="29" name="TextBox 28"/>
          <p:cNvSpPr txBox="1"/>
          <p:nvPr/>
        </p:nvSpPr>
        <p:spPr>
          <a:xfrm>
            <a:off x="3880477" y="2762729"/>
            <a:ext cx="1671484" cy="507831"/>
          </a:xfrm>
          <a:prstGeom prst="rect">
            <a:avLst/>
          </a:prstGeom>
          <a:solidFill>
            <a:srgbClr val="689946"/>
          </a:solidFill>
          <a:ln>
            <a:solidFill>
              <a:schemeClr val="dk1">
                <a:shade val="50000"/>
              </a:schemeClr>
            </a:solidFill>
          </a:ln>
        </p:spPr>
        <p:txBody>
          <a:bodyPr wrap="none" rtlCol="0">
            <a:spAutoFit/>
          </a:bodyPr>
          <a:lstStyle/>
          <a:p>
            <a:pPr algn="ctr"/>
            <a:r>
              <a:rPr lang="en-US" sz="1350" dirty="0">
                <a:solidFill>
                  <a:schemeClr val="bg1"/>
                </a:solidFill>
              </a:rPr>
              <a:t>Gathering, analyzing,</a:t>
            </a:r>
          </a:p>
          <a:p>
            <a:pPr algn="ctr"/>
            <a:r>
              <a:rPr lang="en-US" sz="1350" dirty="0">
                <a:solidFill>
                  <a:schemeClr val="bg1"/>
                </a:solidFill>
              </a:rPr>
              <a:t>&amp; reporting data</a:t>
            </a:r>
          </a:p>
        </p:txBody>
      </p:sp>
      <p:sp>
        <p:nvSpPr>
          <p:cNvPr id="30" name="TextBox 29"/>
          <p:cNvSpPr txBox="1"/>
          <p:nvPr/>
        </p:nvSpPr>
        <p:spPr>
          <a:xfrm>
            <a:off x="7344353" y="2760610"/>
            <a:ext cx="1763111" cy="507831"/>
          </a:xfrm>
          <a:prstGeom prst="rect">
            <a:avLst/>
          </a:prstGeom>
          <a:solidFill>
            <a:srgbClr val="689946"/>
          </a:solidFill>
          <a:ln>
            <a:solidFill>
              <a:schemeClr val="dk1">
                <a:shade val="50000"/>
              </a:schemeClr>
            </a:solidFill>
          </a:ln>
        </p:spPr>
        <p:txBody>
          <a:bodyPr wrap="none" rtlCol="0">
            <a:spAutoFit/>
          </a:bodyPr>
          <a:lstStyle/>
          <a:p>
            <a:pPr algn="ctr"/>
            <a:r>
              <a:rPr lang="en-US" sz="1350" dirty="0">
                <a:solidFill>
                  <a:schemeClr val="bg1"/>
                </a:solidFill>
              </a:rPr>
              <a:t>Mobilizing knowledge </a:t>
            </a:r>
          </a:p>
          <a:p>
            <a:pPr algn="ctr"/>
            <a:r>
              <a:rPr lang="en-US" sz="1350" dirty="0">
                <a:solidFill>
                  <a:schemeClr val="bg1"/>
                </a:solidFill>
              </a:rPr>
              <a:t>&amp; behavior change</a:t>
            </a:r>
          </a:p>
        </p:txBody>
      </p:sp>
      <p:sp>
        <p:nvSpPr>
          <p:cNvPr id="41" name="Right Arrow 40"/>
          <p:cNvSpPr/>
          <p:nvPr/>
        </p:nvSpPr>
        <p:spPr>
          <a:xfrm rot="5400000">
            <a:off x="2608145" y="2351542"/>
            <a:ext cx="495859" cy="274576"/>
          </a:xfrm>
          <a:prstGeom prst="rightArrow">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ight Arrow 41"/>
          <p:cNvSpPr/>
          <p:nvPr/>
        </p:nvSpPr>
        <p:spPr>
          <a:xfrm rot="5400000">
            <a:off x="713886" y="2351543"/>
            <a:ext cx="495859" cy="274576"/>
          </a:xfrm>
          <a:prstGeom prst="rightArrow">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ight Arrow 42"/>
          <p:cNvSpPr/>
          <p:nvPr/>
        </p:nvSpPr>
        <p:spPr>
          <a:xfrm rot="5400000">
            <a:off x="4531253" y="2351543"/>
            <a:ext cx="495859" cy="274576"/>
          </a:xfrm>
          <a:prstGeom prst="rightArrow">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ight Arrow 43"/>
          <p:cNvSpPr/>
          <p:nvPr/>
        </p:nvSpPr>
        <p:spPr>
          <a:xfrm rot="5400000">
            <a:off x="6196425" y="2353237"/>
            <a:ext cx="495859" cy="274576"/>
          </a:xfrm>
          <a:prstGeom prst="rightArrow">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ight Arrow 44"/>
          <p:cNvSpPr/>
          <p:nvPr/>
        </p:nvSpPr>
        <p:spPr>
          <a:xfrm rot="5400000">
            <a:off x="7982244" y="2345845"/>
            <a:ext cx="495859" cy="274576"/>
          </a:xfrm>
          <a:prstGeom prst="rightArrow">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Box 20"/>
          <p:cNvSpPr txBox="1"/>
          <p:nvPr/>
        </p:nvSpPr>
        <p:spPr>
          <a:xfrm>
            <a:off x="6371754" y="4131819"/>
            <a:ext cx="2847474" cy="415498"/>
          </a:xfrm>
          <a:prstGeom prst="rect">
            <a:avLst/>
          </a:prstGeom>
          <a:noFill/>
        </p:spPr>
        <p:txBody>
          <a:bodyPr wrap="square" rtlCol="0">
            <a:spAutoFit/>
          </a:bodyPr>
          <a:lstStyle/>
          <a:p>
            <a:r>
              <a:rPr lang="en-US" sz="1050" dirty="0"/>
              <a:t>(Aldridge, Boothroyd, Fleming, Lofts-Jarboe, Morrow, Ritchie, &amp; </a:t>
            </a:r>
            <a:r>
              <a:rPr lang="en-US" sz="1050" dirty="0" err="1"/>
              <a:t>Sebian</a:t>
            </a:r>
            <a:r>
              <a:rPr lang="en-US" sz="1050" dirty="0"/>
              <a:t>, 2016)</a:t>
            </a:r>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22487" t="17424" r="64651" b="40865"/>
          <a:stretch/>
        </p:blipFill>
        <p:spPr>
          <a:xfrm>
            <a:off x="3996690" y="225362"/>
            <a:ext cx="1150620" cy="1432560"/>
          </a:xfrm>
          <a:prstGeom prst="rect">
            <a:avLst/>
          </a:prstGeom>
        </p:spPr>
      </p:pic>
      <p:pic>
        <p:nvPicPr>
          <p:cNvPr id="2" name="Picture 1"/>
          <p:cNvPicPr>
            <a:picLocks noChangeAspect="1"/>
          </p:cNvPicPr>
          <p:nvPr/>
        </p:nvPicPr>
        <p:blipFill rotWithShape="1">
          <a:blip r:embed="rId4"/>
          <a:srcRect l="42639" t="18799" r="43994" b="37244"/>
          <a:stretch/>
        </p:blipFill>
        <p:spPr>
          <a:xfrm>
            <a:off x="3996690" y="3300739"/>
            <a:ext cx="1196341" cy="1508761"/>
          </a:xfrm>
          <a:prstGeom prst="rect">
            <a:avLst/>
          </a:prstGeom>
        </p:spPr>
      </p:pic>
      <p:sp>
        <p:nvSpPr>
          <p:cNvPr id="23" name="TextBox 22">
            <a:extLst>
              <a:ext uri="{FF2B5EF4-FFF2-40B4-BE49-F238E27FC236}">
                <a16:creationId xmlns:a16="http://schemas.microsoft.com/office/drawing/2014/main" id="{72E11743-28E8-D646-A2AD-8AFB81C184F2}"/>
              </a:ext>
            </a:extLst>
          </p:cNvPr>
          <p:cNvSpPr txBox="1"/>
          <p:nvPr/>
        </p:nvSpPr>
        <p:spPr>
          <a:xfrm>
            <a:off x="67472" y="4698053"/>
            <a:ext cx="1749069" cy="307777"/>
          </a:xfrm>
          <a:prstGeom prst="rect">
            <a:avLst/>
          </a:prstGeom>
          <a:noFill/>
          <a:ln>
            <a:solidFill>
              <a:schemeClr val="accent1"/>
            </a:solidFill>
          </a:ln>
        </p:spPr>
        <p:txBody>
          <a:bodyPr wrap="none" rtlCol="0">
            <a:spAutoFit/>
          </a:bodyPr>
          <a:lstStyle/>
          <a:p>
            <a:r>
              <a:rPr lang="en-US" sz="1400" b="1" dirty="0">
                <a:solidFill>
                  <a:schemeClr val="accent1"/>
                </a:solidFill>
                <a:latin typeface="Calibri Light" panose="020F0302020204030204" pitchFamily="34" charset="0"/>
              </a:rPr>
              <a:t>Learning Objective #2</a:t>
            </a:r>
            <a:endParaRPr lang="en-US" sz="2000" b="1" dirty="0">
              <a:solidFill>
                <a:schemeClr val="accent1"/>
              </a:solidFill>
            </a:endParaRPr>
          </a:p>
        </p:txBody>
      </p:sp>
      <p:sp>
        <p:nvSpPr>
          <p:cNvPr id="25" name="Slide Number Placeholder 3">
            <a:extLst>
              <a:ext uri="{FF2B5EF4-FFF2-40B4-BE49-F238E27FC236}">
                <a16:creationId xmlns:a16="http://schemas.microsoft.com/office/drawing/2014/main" id="{04ACDE34-8218-A547-B0E2-C4AE44B19BF0}"/>
              </a:ext>
            </a:extLst>
          </p:cNvPr>
          <p:cNvSpPr>
            <a:spLocks noGrp="1"/>
          </p:cNvSpPr>
          <p:nvPr>
            <p:ph type="sldNum" sz="quarter" idx="4"/>
          </p:nvPr>
        </p:nvSpPr>
        <p:spPr>
          <a:xfrm>
            <a:off x="6114885" y="4732246"/>
            <a:ext cx="2707895" cy="246221"/>
          </a:xfrm>
        </p:spPr>
        <p:txBody>
          <a:bodyPr/>
          <a:lstStyle/>
          <a:p>
            <a:fld id="{26D31FA6-A05C-A742-B6C3-5531699466D4}" type="slidenum">
              <a:rPr lang="en-US" smtClean="0"/>
              <a:t>8</a:t>
            </a:fld>
            <a:endParaRPr lang="en-US" dirty="0"/>
          </a:p>
        </p:txBody>
      </p:sp>
    </p:spTree>
    <p:extLst>
      <p:ext uri="{BB962C8B-B14F-4D97-AF65-F5344CB8AC3E}">
        <p14:creationId xmlns:p14="http://schemas.microsoft.com/office/powerpoint/2010/main" val="209491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up)">
                                      <p:cBhvr>
                                        <p:cTn id="26" dur="500"/>
                                        <p:tgtEl>
                                          <p:spTgt spid="41"/>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up)">
                                      <p:cBhvr>
                                        <p:cTn id="40" dur="500"/>
                                        <p:tgtEl>
                                          <p:spTgt spid="4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up)">
                                      <p:cBhvr>
                                        <p:cTn id="43" dur="500"/>
                                        <p:tgtEl>
                                          <p:spTgt spid="44"/>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wipe(up)">
                                      <p:cBhvr>
                                        <p:cTn id="60" dur="500"/>
                                        <p:tgtEl>
                                          <p:spTgt spid="45"/>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6" grpId="0" animBg="1"/>
      <p:bldP spid="27" grpId="0" animBg="1"/>
      <p:bldP spid="28" grpId="0" animBg="1"/>
      <p:bldP spid="29" grpId="0" animBg="1"/>
      <p:bldP spid="30" grpId="0" animBg="1"/>
      <p:bldP spid="41" grpId="0" animBg="1"/>
      <p:bldP spid="42" grpId="0" animBg="1"/>
      <p:bldP spid="43" grpId="0" animBg="1"/>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entagon 47"/>
          <p:cNvSpPr/>
          <p:nvPr/>
        </p:nvSpPr>
        <p:spPr>
          <a:xfrm rot="5400000">
            <a:off x="2914719" y="389198"/>
            <a:ext cx="1351975" cy="3269789"/>
          </a:xfrm>
          <a:prstGeom prst="homePlate">
            <a:avLst>
              <a:gd name="adj" fmla="val 15303"/>
            </a:avLst>
          </a:prstGeom>
          <a:solidFill>
            <a:srgbClr val="8FD2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125" b="1"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Right Arrow 63"/>
          <p:cNvSpPr/>
          <p:nvPr/>
        </p:nvSpPr>
        <p:spPr>
          <a:xfrm>
            <a:off x="5231693" y="1566439"/>
            <a:ext cx="248041" cy="274576"/>
          </a:xfrm>
          <a:prstGeom prst="rightArrow">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61" name="Picture 60"/>
          <p:cNvPicPr>
            <a:picLocks noChangeAspect="1"/>
          </p:cNvPicPr>
          <p:nvPr/>
        </p:nvPicPr>
        <p:blipFill rotWithShape="1">
          <a:blip r:embed="rId3">
            <a:extLst>
              <a:ext uri="{28A0092B-C50C-407E-A947-70E740481C1C}">
                <a14:useLocalDpi xmlns:a14="http://schemas.microsoft.com/office/drawing/2010/main" val="0"/>
              </a:ext>
            </a:extLst>
          </a:blip>
          <a:srcRect l="20156" t="18577" r="41383" b="40830"/>
          <a:stretch/>
        </p:blipFill>
        <p:spPr>
          <a:xfrm>
            <a:off x="2304853" y="-2559"/>
            <a:ext cx="2641722" cy="1070424"/>
          </a:xfrm>
          <a:prstGeom prst="rect">
            <a:avLst/>
          </a:prstGeom>
        </p:spPr>
      </p:pic>
      <p:sp>
        <p:nvSpPr>
          <p:cNvPr id="69" name="Right Arrow 68"/>
          <p:cNvSpPr/>
          <p:nvPr/>
        </p:nvSpPr>
        <p:spPr>
          <a:xfrm>
            <a:off x="211324" y="4747978"/>
            <a:ext cx="8599260" cy="472248"/>
          </a:xfrm>
          <a:prstGeom prst="rightArrow">
            <a:avLst/>
          </a:prstGeom>
          <a:solidFill>
            <a:schemeClr val="tx2">
              <a:lumMod val="60000"/>
              <a:lumOff val="40000"/>
            </a:schemeClr>
          </a:solidFill>
          <a:ln>
            <a:solidFill>
              <a:srgbClr val="6E49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Sustainment</a:t>
            </a:r>
          </a:p>
        </p:txBody>
      </p:sp>
      <p:sp>
        <p:nvSpPr>
          <p:cNvPr id="42" name="Rectangle 41"/>
          <p:cNvSpPr/>
          <p:nvPr/>
        </p:nvSpPr>
        <p:spPr>
          <a:xfrm>
            <a:off x="7251310" y="1363093"/>
            <a:ext cx="1549609" cy="3473298"/>
          </a:xfrm>
          <a:prstGeom prst="rect">
            <a:avLst/>
          </a:prstGeom>
          <a:solidFill>
            <a:schemeClr val="accent2">
              <a:alpha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0"/>
          <p:cNvSpPr/>
          <p:nvPr/>
        </p:nvSpPr>
        <p:spPr>
          <a:xfrm>
            <a:off x="5475035" y="1355111"/>
            <a:ext cx="1529991" cy="3481281"/>
          </a:xfrm>
          <a:prstGeom prst="rect">
            <a:avLst/>
          </a:prstGeom>
          <a:solidFill>
            <a:schemeClr val="accent4">
              <a:lumMod val="75000"/>
              <a:alpha val="2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Rectangle 38"/>
          <p:cNvSpPr/>
          <p:nvPr/>
        </p:nvSpPr>
        <p:spPr>
          <a:xfrm>
            <a:off x="1955813" y="1351037"/>
            <a:ext cx="3269787" cy="3489261"/>
          </a:xfrm>
          <a:prstGeom prst="rect">
            <a:avLst/>
          </a:prstGeom>
          <a:solidFill>
            <a:srgbClr val="009999">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Rectangle 37"/>
          <p:cNvSpPr/>
          <p:nvPr/>
        </p:nvSpPr>
        <p:spPr>
          <a:xfrm>
            <a:off x="211323" y="1347130"/>
            <a:ext cx="1501356" cy="3489262"/>
          </a:xfrm>
          <a:prstGeom prst="rect">
            <a:avLst/>
          </a:prstGeom>
          <a:solidFill>
            <a:schemeClr val="tx2">
              <a:alpha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5" name="Group 34"/>
          <p:cNvGrpSpPr/>
          <p:nvPr/>
        </p:nvGrpSpPr>
        <p:grpSpPr>
          <a:xfrm>
            <a:off x="211323" y="1330866"/>
            <a:ext cx="8589596" cy="612140"/>
            <a:chOff x="237344" y="4342800"/>
            <a:chExt cx="11452794" cy="816186"/>
          </a:xfrm>
        </p:grpSpPr>
        <p:sp>
          <p:nvSpPr>
            <p:cNvPr id="31" name="Right Arrow 30"/>
            <p:cNvSpPr/>
            <p:nvPr/>
          </p:nvSpPr>
          <p:spPr>
            <a:xfrm>
              <a:off x="2236810" y="4646257"/>
              <a:ext cx="330721" cy="366101"/>
            </a:xfrm>
            <a:prstGeom prst="rightArrow">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Arrow 33"/>
            <p:cNvSpPr/>
            <p:nvPr/>
          </p:nvSpPr>
          <p:spPr>
            <a:xfrm>
              <a:off x="9293272" y="4656898"/>
              <a:ext cx="330721" cy="366101"/>
            </a:xfrm>
            <a:prstGeom prst="rightArrow">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237344" y="4342800"/>
              <a:ext cx="2001808" cy="81618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n-ea"/>
                  <a:cs typeface="+mn-cs"/>
                </a:rPr>
                <a:t>Co-Creation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n-ea"/>
                  <a:cs typeface="+mn-cs"/>
                </a:rPr>
                <a:t>Partner Support</a:t>
              </a:r>
            </a:p>
          </p:txBody>
        </p:sp>
        <p:sp>
          <p:nvSpPr>
            <p:cNvPr id="7" name="Rectangle 6"/>
            <p:cNvSpPr/>
            <p:nvPr/>
          </p:nvSpPr>
          <p:spPr>
            <a:xfrm>
              <a:off x="7255626" y="4353439"/>
              <a:ext cx="2039988" cy="805547"/>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Optimization of Implementation &amp; Scale-up Outcomes</a:t>
              </a:r>
            </a:p>
          </p:txBody>
        </p:sp>
        <p:sp>
          <p:nvSpPr>
            <p:cNvPr id="9" name="Rectangle 8"/>
            <p:cNvSpPr/>
            <p:nvPr/>
          </p:nvSpPr>
          <p:spPr>
            <a:xfrm>
              <a:off x="9623993" y="4353439"/>
              <a:ext cx="2066145" cy="80554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n-ea"/>
                  <a:cs typeface="+mn-cs"/>
                </a:rPr>
                <a:t>Desired Population-level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n-ea"/>
                  <a:cs typeface="+mn-cs"/>
                </a:rPr>
                <a:t>Outcomes</a:t>
              </a:r>
            </a:p>
          </p:txBody>
        </p:sp>
      </p:grpSp>
      <p:sp>
        <p:nvSpPr>
          <p:cNvPr id="43" name="TextBox 42"/>
          <p:cNvSpPr txBox="1"/>
          <p:nvPr/>
        </p:nvSpPr>
        <p:spPr>
          <a:xfrm>
            <a:off x="2044366" y="1957537"/>
            <a:ext cx="1468075" cy="281743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Leadership &amp; implementation teams</a:t>
            </a:r>
            <a:br>
              <a:rPr kumimoji="0" lang="en-US" sz="1200" b="0" i="0" u="none" strike="noStrike" kern="1200" cap="none" spc="0" normalizeH="0" baseline="0" noProof="0" dirty="0">
                <a:ln>
                  <a:noFill/>
                </a:ln>
                <a:solidFill>
                  <a:prstClr val="black"/>
                </a:solidFill>
                <a:effectLst/>
                <a:uLnTx/>
                <a:uFillTx/>
                <a:latin typeface="Calibri"/>
                <a:ea typeface="+mn-ea"/>
                <a:cs typeface="+mn-cs"/>
              </a:rPr>
            </a:br>
            <a:endParaRPr kumimoji="0" lang="en-US" sz="52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Workforce development   systems</a:t>
            </a:r>
            <a:br>
              <a:rPr kumimoji="0" lang="en-US" sz="1200" b="0" i="0" u="none" strike="noStrike" kern="1200" cap="none" spc="0" normalizeH="0" baseline="0" noProof="0" dirty="0">
                <a:ln>
                  <a:noFill/>
                </a:ln>
                <a:solidFill>
                  <a:prstClr val="black"/>
                </a:solidFill>
                <a:effectLst/>
                <a:uLnTx/>
                <a:uFillTx/>
                <a:latin typeface="Calibri"/>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9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Quality &amp; outcome monitoring       systems</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Media </a:t>
            </a:r>
            <a:br>
              <a:rPr kumimoji="0" lang="en-US" sz="1200" b="0" i="0" u="none" strike="noStrike" kern="1200" cap="none" spc="0" normalizeH="0" baseline="0" noProof="0" dirty="0">
                <a:ln>
                  <a:noFill/>
                </a:ln>
                <a:solidFill>
                  <a:prstClr val="black"/>
                </a:solidFill>
                <a:effectLst/>
                <a:uLnTx/>
                <a:uFillTx/>
                <a:latin typeface="Calibri"/>
                <a:ea typeface="+mn-ea"/>
                <a:cs typeface="+mn-cs"/>
              </a:rPr>
            </a:br>
            <a:r>
              <a:rPr kumimoji="0" lang="en-US" sz="1200" b="0" i="0" u="none" strike="noStrike" kern="1200" cap="none" spc="0" normalizeH="0" baseline="0" noProof="0" dirty="0">
                <a:ln>
                  <a:noFill/>
                </a:ln>
                <a:solidFill>
                  <a:prstClr val="black"/>
                </a:solidFill>
                <a:effectLst/>
                <a:uLnTx/>
                <a:uFillTx/>
                <a:latin typeface="Calibri"/>
                <a:ea typeface="+mn-ea"/>
                <a:cs typeface="+mn-cs"/>
              </a:rPr>
              <a:t>&amp; networking  systems</a:t>
            </a:r>
          </a:p>
        </p:txBody>
      </p:sp>
      <p:sp>
        <p:nvSpPr>
          <p:cNvPr id="2" name="TextBox 1"/>
          <p:cNvSpPr txBox="1"/>
          <p:nvPr/>
        </p:nvSpPr>
        <p:spPr>
          <a:xfrm>
            <a:off x="227824" y="1935345"/>
            <a:ext cx="1468355" cy="2841804"/>
          </a:xfrm>
          <a:prstGeom prst="rect">
            <a:avLst/>
          </a:prstGeom>
          <a:noFill/>
        </p:spPr>
        <p:txBody>
          <a:bodyPr wrap="square" rtlCol="0">
            <a:spAutoFit/>
          </a:bodyPr>
          <a:lstStyle/>
          <a:p>
            <a:pPr defTabSz="685800">
              <a:spcAft>
                <a:spcPts val="1350"/>
              </a:spcAft>
              <a:defRPr/>
            </a:pPr>
            <a:r>
              <a:rPr lang="en-US" sz="1100" dirty="0">
                <a:solidFill>
                  <a:prstClr val="black"/>
                </a:solidFill>
              </a:rPr>
              <a:t>Community members &amp; partners</a:t>
            </a:r>
          </a:p>
          <a:p>
            <a:pPr marL="0" marR="0" lvl="0" indent="0" algn="l" defTabSz="685800" rtl="0" eaLnBrk="1" fontAlgn="auto" latinLnBrk="0" hangingPunct="1">
              <a:lnSpc>
                <a:spcPct val="100000"/>
              </a:lnSpc>
              <a:spcBef>
                <a:spcPts val="0"/>
              </a:spcBef>
              <a:spcAft>
                <a:spcPts val="1350"/>
              </a:spcAft>
              <a:buClrTx/>
              <a:buSzTx/>
              <a:buFontTx/>
              <a:buNone/>
              <a:tabLst/>
              <a:defRPr/>
            </a:pPr>
            <a:r>
              <a:rPr kumimoji="0" lang="en-US" sz="1100" i="0" u="none" strike="noStrike" kern="1200" cap="none" spc="0" normalizeH="0" baseline="0" noProof="0" dirty="0">
                <a:ln>
                  <a:noFill/>
                </a:ln>
                <a:solidFill>
                  <a:prstClr val="black"/>
                </a:solidFill>
                <a:effectLst/>
                <a:uLnTx/>
                <a:uFillTx/>
                <a:latin typeface="Calibri"/>
              </a:rPr>
              <a:t>Service agency leadership &amp; staff</a:t>
            </a:r>
          </a:p>
          <a:p>
            <a:pPr marL="0" marR="0" lvl="0" indent="0" algn="l" defTabSz="685800" rtl="0" eaLnBrk="1" fontAlgn="auto" latinLnBrk="0" hangingPunct="1">
              <a:lnSpc>
                <a:spcPct val="100000"/>
              </a:lnSpc>
              <a:spcBef>
                <a:spcPts val="0"/>
              </a:spcBef>
              <a:spcAft>
                <a:spcPts val="1350"/>
              </a:spcAft>
              <a:buClrTx/>
              <a:buSzTx/>
              <a:buFontTx/>
              <a:buNone/>
              <a:tabLst/>
              <a:defRPr/>
            </a:pPr>
            <a:r>
              <a:rPr kumimoji="0" lang="en-US" sz="1100" i="0" u="none" strike="noStrike" kern="1200" cap="none" spc="0" normalizeH="0" baseline="0" noProof="0" dirty="0">
                <a:ln>
                  <a:noFill/>
                </a:ln>
                <a:solidFill>
                  <a:prstClr val="black"/>
                </a:solidFill>
                <a:effectLst/>
                <a:uLnTx/>
                <a:uFillTx/>
                <a:latin typeface="Calibri"/>
              </a:rPr>
              <a:t>State/local funders &amp; </a:t>
            </a:r>
            <a:r>
              <a:rPr lang="en-US" sz="1100" dirty="0">
                <a:solidFill>
                  <a:prstClr val="black"/>
                </a:solidFill>
                <a:latin typeface="Calibri"/>
              </a:rPr>
              <a:t>p</a:t>
            </a:r>
            <a:r>
              <a:rPr kumimoji="0" lang="en-US" sz="1100" i="0" u="none" strike="noStrike" kern="1200" cap="none" spc="0" normalizeH="0" baseline="0" noProof="0" dirty="0" err="1">
                <a:ln>
                  <a:noFill/>
                </a:ln>
                <a:solidFill>
                  <a:prstClr val="black"/>
                </a:solidFill>
                <a:effectLst/>
                <a:uLnTx/>
                <a:uFillTx/>
                <a:latin typeface="Calibri"/>
              </a:rPr>
              <a:t>olicymakers</a:t>
            </a:r>
            <a:endParaRPr kumimoji="0" lang="en-US" sz="1100" i="0" u="none" strike="noStrike" kern="1200" cap="none" spc="0" normalizeH="0" baseline="0" noProof="0" dirty="0">
              <a:ln>
                <a:noFill/>
              </a:ln>
              <a:solidFill>
                <a:prstClr val="black"/>
              </a:solidFill>
              <a:effectLst/>
              <a:uLnTx/>
              <a:uFillTx/>
              <a:latin typeface="Calibri"/>
            </a:endParaRPr>
          </a:p>
          <a:p>
            <a:pPr marL="0" marR="0" lvl="0" indent="0" algn="l" defTabSz="685800" rtl="0" eaLnBrk="1" fontAlgn="auto" latinLnBrk="0" hangingPunct="1">
              <a:lnSpc>
                <a:spcPct val="100000"/>
              </a:lnSpc>
              <a:spcBef>
                <a:spcPts val="0"/>
              </a:spcBef>
              <a:spcAft>
                <a:spcPts val="1350"/>
              </a:spcAft>
              <a:buClrTx/>
              <a:buSzTx/>
              <a:buFontTx/>
              <a:buNone/>
              <a:tabLst/>
              <a:defRPr/>
            </a:pPr>
            <a:r>
              <a:rPr kumimoji="0" lang="en-US" sz="1100" i="0" u="none" strike="noStrike" kern="1200" cap="none" spc="0" normalizeH="0" baseline="0" noProof="0" dirty="0">
                <a:ln>
                  <a:noFill/>
                </a:ln>
                <a:solidFill>
                  <a:prstClr val="black"/>
                </a:solidFill>
                <a:effectLst/>
                <a:uLnTx/>
                <a:uFillTx/>
                <a:latin typeface="Calibri"/>
              </a:rPr>
              <a:t>Intervention purveyors &amp; Intermediary partners</a:t>
            </a:r>
          </a:p>
          <a:p>
            <a:pPr marL="0" marR="0" lvl="0" indent="0" algn="l" defTabSz="685800" rtl="0" eaLnBrk="1" fontAlgn="auto" latinLnBrk="0" hangingPunct="1">
              <a:lnSpc>
                <a:spcPct val="100000"/>
              </a:lnSpc>
              <a:spcBef>
                <a:spcPts val="0"/>
              </a:spcBef>
              <a:spcAft>
                <a:spcPts val="1350"/>
              </a:spcAft>
              <a:buClrTx/>
              <a:buSzTx/>
              <a:buFontTx/>
              <a:buNone/>
              <a:tabLst/>
              <a:defRPr/>
            </a:pPr>
            <a:r>
              <a:rPr kumimoji="0" lang="en-US" sz="1100" i="0" u="none" strike="noStrike" kern="1200" cap="none" spc="0" normalizeH="0" baseline="0" noProof="0" dirty="0">
                <a:ln>
                  <a:noFill/>
                </a:ln>
                <a:solidFill>
                  <a:prstClr val="black"/>
                </a:solidFill>
                <a:effectLst/>
                <a:uLnTx/>
                <a:uFillTx/>
                <a:latin typeface="Calibri"/>
              </a:rPr>
              <a:t>Intervention developers &amp; researchers</a:t>
            </a:r>
          </a:p>
        </p:txBody>
      </p:sp>
      <p:sp>
        <p:nvSpPr>
          <p:cNvPr id="45" name="TextBox 44"/>
          <p:cNvSpPr txBox="1"/>
          <p:nvPr/>
        </p:nvSpPr>
        <p:spPr>
          <a:xfrm>
            <a:off x="3677271" y="1966268"/>
            <a:ext cx="1506105" cy="293413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Leading &amp; supporting implementation</a:t>
            </a:r>
            <a:br>
              <a:rPr kumimoji="0" lang="en-US" sz="1200" b="0" i="0" u="none" strike="noStrike" kern="1200" cap="none" spc="0" normalizeH="0" baseline="0" noProof="0" dirty="0">
                <a:ln>
                  <a:noFill/>
                </a:ln>
                <a:solidFill>
                  <a:prstClr val="black"/>
                </a:solidFill>
                <a:effectLst/>
                <a:uLnTx/>
                <a:uFillTx/>
                <a:latin typeface="Calibri"/>
                <a:ea typeface="+mn-ea"/>
                <a:cs typeface="+mn-cs"/>
              </a:rPr>
            </a:b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Developing confident </a:t>
            </a:r>
            <a:br>
              <a:rPr kumimoji="0" lang="en-US" sz="1200" b="0" i="0" u="none" strike="noStrike" kern="1200" cap="none" spc="0" normalizeH="0" baseline="0" noProof="0" dirty="0">
                <a:ln>
                  <a:noFill/>
                </a:ln>
                <a:solidFill>
                  <a:prstClr val="black"/>
                </a:solidFill>
                <a:effectLst/>
                <a:uLnTx/>
                <a:uFillTx/>
                <a:latin typeface="Calibri"/>
                <a:ea typeface="+mn-ea"/>
                <a:cs typeface="+mn-cs"/>
              </a:rPr>
            </a:br>
            <a:r>
              <a:rPr kumimoji="0" lang="en-US" sz="1200" b="0" i="0" u="none" strike="noStrike" kern="1200" cap="none" spc="0" normalizeH="0" baseline="0" noProof="0" dirty="0">
                <a:ln>
                  <a:noFill/>
                </a:ln>
                <a:solidFill>
                  <a:prstClr val="black"/>
                </a:solidFill>
                <a:effectLst/>
                <a:uLnTx/>
                <a:uFillTx/>
                <a:latin typeface="Calibri"/>
                <a:ea typeface="+mn-ea"/>
                <a:cs typeface="+mn-cs"/>
              </a:rPr>
              <a:t>&amp; competent practitioners</a:t>
            </a:r>
            <a:endParaRPr kumimoji="0" lang="en-US" sz="52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Gathering, analyzing, </a:t>
            </a:r>
            <a:br>
              <a:rPr kumimoji="0" lang="en-US" sz="1200" b="0" i="0" u="none" strike="noStrike" kern="1200" cap="none" spc="0" normalizeH="0" baseline="0" noProof="0" dirty="0">
                <a:ln>
                  <a:noFill/>
                </a:ln>
                <a:solidFill>
                  <a:prstClr val="black"/>
                </a:solidFill>
                <a:effectLst/>
                <a:uLnTx/>
                <a:uFillTx/>
                <a:latin typeface="Calibri"/>
                <a:ea typeface="+mn-ea"/>
                <a:cs typeface="+mn-cs"/>
              </a:rPr>
            </a:br>
            <a:r>
              <a:rPr kumimoji="0" lang="en-US" sz="1200" b="0" i="0" u="none" strike="noStrike" kern="1200" cap="none" spc="0" normalizeH="0" baseline="0" noProof="0" dirty="0">
                <a:ln>
                  <a:noFill/>
                </a:ln>
                <a:solidFill>
                  <a:prstClr val="black"/>
                </a:solidFill>
                <a:effectLst/>
                <a:uLnTx/>
                <a:uFillTx/>
                <a:latin typeface="Calibri"/>
                <a:ea typeface="+mn-ea"/>
                <a:cs typeface="+mn-cs"/>
              </a:rPr>
              <a:t>&amp; reporting data</a:t>
            </a: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Calibri"/>
                <a:ea typeface="+mn-ea"/>
                <a:cs typeface="+mn-cs"/>
              </a:rPr>
              <a:t>System-wide learning </a:t>
            </a:r>
            <a:br>
              <a:rPr kumimoji="0" lang="en-US" sz="1150" b="0" i="0" u="none" strike="noStrike" kern="1200" cap="none" spc="0" normalizeH="0" baseline="0" noProof="0" dirty="0">
                <a:ln>
                  <a:noFill/>
                </a:ln>
                <a:solidFill>
                  <a:prstClr val="black"/>
                </a:solidFill>
                <a:effectLst/>
                <a:uLnTx/>
                <a:uFillTx/>
                <a:latin typeface="Calibri"/>
                <a:ea typeface="+mn-ea"/>
                <a:cs typeface="+mn-cs"/>
              </a:rPr>
            </a:br>
            <a:r>
              <a:rPr kumimoji="0" lang="en-US" sz="1150" b="0" i="0" u="none" strike="noStrike" kern="1200" cap="none" spc="0" normalizeH="0" baseline="0" noProof="0" dirty="0">
                <a:ln>
                  <a:noFill/>
                </a:ln>
                <a:solidFill>
                  <a:prstClr val="black"/>
                </a:solidFill>
                <a:effectLst/>
                <a:uLnTx/>
                <a:uFillTx/>
                <a:latin typeface="Calibri"/>
                <a:ea typeface="+mn-ea"/>
                <a:cs typeface="+mn-cs"/>
              </a:rPr>
              <a:t>&amp; improvement</a:t>
            </a:r>
          </a:p>
          <a:p>
            <a:pPr marL="0" marR="0" lvl="0" indent="0" algn="l" defTabSz="6858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Mobilizing knowledge </a:t>
            </a:r>
            <a:br>
              <a:rPr kumimoji="0" lang="en-US" sz="1200" b="0" i="0" u="none" strike="noStrike" kern="1200" cap="none" spc="0" normalizeH="0" baseline="0" noProof="0" dirty="0">
                <a:ln>
                  <a:noFill/>
                </a:ln>
                <a:solidFill>
                  <a:prstClr val="black"/>
                </a:solidFill>
                <a:effectLst/>
                <a:uLnTx/>
                <a:uFillTx/>
                <a:latin typeface="Calibri"/>
                <a:ea typeface="+mn-ea"/>
                <a:cs typeface="+mn-cs"/>
              </a:rPr>
            </a:br>
            <a:r>
              <a:rPr kumimoji="0" lang="en-US" sz="1200" b="0" i="0" u="none" strike="noStrike" kern="1200" cap="none" spc="0" normalizeH="0" baseline="0" noProof="0" dirty="0">
                <a:ln>
                  <a:noFill/>
                </a:ln>
                <a:solidFill>
                  <a:prstClr val="black"/>
                </a:solidFill>
                <a:effectLst/>
                <a:uLnTx/>
                <a:uFillTx/>
                <a:latin typeface="Calibri"/>
                <a:ea typeface="+mn-ea"/>
                <a:cs typeface="+mn-cs"/>
              </a:rPr>
              <a:t>&amp; behavior change</a:t>
            </a:r>
          </a:p>
        </p:txBody>
      </p:sp>
      <p:sp>
        <p:nvSpPr>
          <p:cNvPr id="46" name="TextBox 45"/>
          <p:cNvSpPr txBox="1"/>
          <p:nvPr/>
        </p:nvSpPr>
        <p:spPr>
          <a:xfrm>
            <a:off x="5471522" y="2137294"/>
            <a:ext cx="1548027" cy="2572499"/>
          </a:xfrm>
          <a:prstGeom prst="rect">
            <a:avLst/>
          </a:prstGeom>
          <a:noFill/>
        </p:spPr>
        <p:txBody>
          <a:bodyPr wrap="square" rtlCol="0" anchor="ctr">
            <a:spAutoFit/>
          </a:bodyPr>
          <a:lstStyle/>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Adoption</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Feasibility</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Appropriateness</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Fidelity</a:t>
            </a:r>
          </a:p>
          <a:p>
            <a:pPr marL="223838" marR="0" lvl="1" indent="-90488" algn="l" defTabSz="6858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Adherence</a:t>
            </a:r>
          </a:p>
          <a:p>
            <a:pPr marL="223838" marR="0" lvl="1" indent="-90488" algn="l" defTabSz="6858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Quality</a:t>
            </a:r>
          </a:p>
          <a:p>
            <a:pPr marL="223838" marR="0" lvl="1" indent="-90488" algn="l" defTabSz="6858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Caregiver engagement</a:t>
            </a:r>
          </a:p>
          <a:p>
            <a:pPr marL="223838" marR="0" lvl="1" indent="-90488" algn="l" defTabSz="6858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Dosage</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Acceptability</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Reach</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Cost</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Sustainability</a:t>
            </a:r>
          </a:p>
        </p:txBody>
      </p:sp>
      <p:sp>
        <p:nvSpPr>
          <p:cNvPr id="47" name="TextBox 46"/>
          <p:cNvSpPr txBox="1"/>
          <p:nvPr/>
        </p:nvSpPr>
        <p:spPr>
          <a:xfrm>
            <a:off x="7262556" y="2349874"/>
            <a:ext cx="1548027" cy="2118529"/>
          </a:xfrm>
          <a:prstGeom prst="rect">
            <a:avLst/>
          </a:prstGeom>
          <a:noFill/>
        </p:spPr>
        <p:txBody>
          <a:bodyPr wrap="square" rtlCol="0">
            <a:spAutoFit/>
          </a:bodyPr>
          <a:lstStyle/>
          <a:p>
            <a:pPr lvl="0" defTabSz="685800">
              <a:spcAft>
                <a:spcPts val="1350"/>
              </a:spcAft>
              <a:defRPr/>
            </a:pPr>
            <a:r>
              <a:rPr lang="en-US" sz="1200" dirty="0">
                <a:solidFill>
                  <a:prstClr val="black"/>
                </a:solidFill>
              </a:rPr>
              <a:t>Increases in indicators related to advantageous child &amp; youth experiences, development</a:t>
            </a:r>
          </a:p>
          <a:p>
            <a:pPr lvl="0" defTabSz="685800">
              <a:spcAft>
                <a:spcPts val="1350"/>
              </a:spcAft>
              <a:defRPr/>
            </a:pPr>
            <a:r>
              <a:rPr lang="en-US" sz="1200" dirty="0">
                <a:solidFill>
                  <a:prstClr val="black"/>
                </a:solidFill>
              </a:rPr>
              <a:t>Decreases in indicators related to adverse child &amp; youth experiences, development</a:t>
            </a:r>
          </a:p>
        </p:txBody>
      </p:sp>
      <p:sp>
        <p:nvSpPr>
          <p:cNvPr id="44" name="Rectangle 43"/>
          <p:cNvSpPr/>
          <p:nvPr/>
        </p:nvSpPr>
        <p:spPr>
          <a:xfrm>
            <a:off x="1955814" y="1347681"/>
            <a:ext cx="3275879" cy="59532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n-ea"/>
                <a:cs typeface="+mn-cs"/>
              </a:rPr>
              <a:t>Local Implementation &amp; Scale-up</a:t>
            </a:r>
          </a:p>
        </p:txBody>
      </p:sp>
      <p:sp>
        <p:nvSpPr>
          <p:cNvPr id="49" name="Right Arrow 48"/>
          <p:cNvSpPr/>
          <p:nvPr/>
        </p:nvSpPr>
        <p:spPr>
          <a:xfrm>
            <a:off x="3244448" y="2057210"/>
            <a:ext cx="318911" cy="169499"/>
          </a:xfrm>
          <a:prstGeom prst="rightArrow">
            <a:avLst/>
          </a:prstGeom>
          <a:solidFill>
            <a:schemeClr val="bg2">
              <a:lumMod val="90000"/>
            </a:schemeClr>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0" name="Right Arrow 59"/>
          <p:cNvSpPr/>
          <p:nvPr/>
        </p:nvSpPr>
        <p:spPr>
          <a:xfrm>
            <a:off x="3244448" y="2783805"/>
            <a:ext cx="318911" cy="169499"/>
          </a:xfrm>
          <a:prstGeom prst="rightArrow">
            <a:avLst/>
          </a:prstGeom>
          <a:solidFill>
            <a:schemeClr val="bg2">
              <a:lumMod val="90000"/>
            </a:schemeClr>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3" name="Right Arrow 62"/>
          <p:cNvSpPr/>
          <p:nvPr/>
        </p:nvSpPr>
        <p:spPr>
          <a:xfrm>
            <a:off x="3239112" y="4425677"/>
            <a:ext cx="318911" cy="169499"/>
          </a:xfrm>
          <a:prstGeom prst="rightArrow">
            <a:avLst/>
          </a:prstGeom>
          <a:solidFill>
            <a:schemeClr val="bg2">
              <a:lumMod val="90000"/>
            </a:schemeClr>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2161194" y="1647142"/>
            <a:ext cx="1224417" cy="253916"/>
          </a:xfrm>
          <a:prstGeom prst="rect">
            <a:avLst/>
          </a:prstGeom>
          <a:noFill/>
          <a:ln w="57150">
            <a:solidFill>
              <a:schemeClr val="accent1"/>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libri"/>
                <a:ea typeface="+mn-ea"/>
                <a:cs typeface="+mn-cs"/>
              </a:rPr>
              <a:t>System Capacity</a:t>
            </a:r>
          </a:p>
        </p:txBody>
      </p:sp>
      <p:sp>
        <p:nvSpPr>
          <p:cNvPr id="66" name="TextBox 65"/>
          <p:cNvSpPr txBox="1"/>
          <p:nvPr/>
        </p:nvSpPr>
        <p:spPr>
          <a:xfrm>
            <a:off x="3759308" y="1641653"/>
            <a:ext cx="1342034" cy="253916"/>
          </a:xfrm>
          <a:prstGeom prst="rect">
            <a:avLst/>
          </a:prstGeom>
          <a:noFill/>
          <a:ln w="57150">
            <a:solidFill>
              <a:schemeClr val="accent6"/>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libri"/>
                <a:ea typeface="+mn-ea"/>
                <a:cs typeface="+mn-cs"/>
              </a:rPr>
              <a:t>System Performance</a:t>
            </a:r>
          </a:p>
        </p:txBody>
      </p:sp>
      <p:sp>
        <p:nvSpPr>
          <p:cNvPr id="13" name="Left Bracket 12"/>
          <p:cNvSpPr/>
          <p:nvPr/>
        </p:nvSpPr>
        <p:spPr>
          <a:xfrm>
            <a:off x="3637729" y="3300009"/>
            <a:ext cx="129776" cy="938289"/>
          </a:xfrm>
          <a:prstGeom prst="leftBracket">
            <a:avLst/>
          </a:prstGeom>
          <a:ln w="12700">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7" name="Right Arrow 66"/>
          <p:cNvSpPr/>
          <p:nvPr/>
        </p:nvSpPr>
        <p:spPr>
          <a:xfrm>
            <a:off x="3250247" y="3688759"/>
            <a:ext cx="318911" cy="169499"/>
          </a:xfrm>
          <a:prstGeom prst="rightArrow">
            <a:avLst/>
          </a:prstGeom>
          <a:solidFill>
            <a:schemeClr val="bg2">
              <a:lumMod val="90000"/>
            </a:schemeClr>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96" name="Right Arrow 2">
            <a:extLst>
              <a:ext uri="{FF2B5EF4-FFF2-40B4-BE49-F238E27FC236}">
                <a16:creationId xmlns:a16="http://schemas.microsoft.com/office/drawing/2014/main" id="{E84B5737-EE25-CB44-B3F2-E77571522690}"/>
              </a:ext>
            </a:extLst>
          </p:cNvPr>
          <p:cNvSpPr>
            <a:spLocks noChangeArrowheads="1"/>
          </p:cNvSpPr>
          <p:nvPr/>
        </p:nvSpPr>
        <p:spPr bwMode="auto">
          <a:xfrm flipH="1">
            <a:off x="205559" y="956197"/>
            <a:ext cx="8595360" cy="475488"/>
          </a:xfrm>
          <a:prstGeom prst="rightArrow">
            <a:avLst>
              <a:gd name="adj1" fmla="val 50000"/>
              <a:gd name="adj2" fmla="val 50030"/>
            </a:avLst>
          </a:prstGeom>
          <a:solidFill>
            <a:schemeClr val="tx2">
              <a:lumMod val="60000"/>
              <a:lumOff val="40000"/>
            </a:schemeClr>
          </a:solidFill>
          <a:ln w="12700">
            <a:solidFill>
              <a:srgbClr val="6E4924"/>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Calibri" panose="020F0502020204030204" pitchFamily="34" charset="0"/>
                <a:ea typeface="Yu Mincho"/>
                <a:cs typeface="Calibri" panose="020F0502020204030204" pitchFamily="34" charset="0"/>
              </a:rPr>
              <a:t>Feedback</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pic>
        <p:nvPicPr>
          <p:cNvPr id="53" name="Picture 52"/>
          <p:cNvPicPr>
            <a:picLocks noChangeAspect="1"/>
          </p:cNvPicPr>
          <p:nvPr/>
        </p:nvPicPr>
        <p:blipFill>
          <a:blip r:embed="rId4">
            <a:duotone>
              <a:schemeClr val="accent4">
                <a:shade val="45000"/>
                <a:satMod val="135000"/>
              </a:schemeClr>
              <a:prstClr val="white"/>
            </a:duotone>
          </a:blip>
          <a:stretch>
            <a:fillRect/>
          </a:stretch>
        </p:blipFill>
        <p:spPr>
          <a:xfrm>
            <a:off x="5681382" y="37850"/>
            <a:ext cx="1112332" cy="1112332"/>
          </a:xfrm>
          <a:prstGeom prst="rect">
            <a:avLst/>
          </a:prstGeom>
        </p:spPr>
      </p:pic>
      <p:pic>
        <p:nvPicPr>
          <p:cNvPr id="54" name="Picture 53"/>
          <p:cNvPicPr>
            <a:picLocks noChangeAspect="1"/>
          </p:cNvPicPr>
          <p:nvPr/>
        </p:nvPicPr>
        <p:blipFill>
          <a:blip r:embed="rId5">
            <a:duotone>
              <a:schemeClr val="accent2">
                <a:shade val="45000"/>
                <a:satMod val="135000"/>
              </a:schemeClr>
              <a:prstClr val="white"/>
            </a:duotone>
          </a:blip>
          <a:stretch>
            <a:fillRect/>
          </a:stretch>
        </p:blipFill>
        <p:spPr>
          <a:xfrm>
            <a:off x="7542480" y="72826"/>
            <a:ext cx="967808" cy="967808"/>
          </a:xfrm>
          <a:prstGeom prst="rect">
            <a:avLst/>
          </a:prstGeom>
        </p:spPr>
      </p:pic>
      <p:grpSp>
        <p:nvGrpSpPr>
          <p:cNvPr id="11" name="Group 10"/>
          <p:cNvGrpSpPr/>
          <p:nvPr/>
        </p:nvGrpSpPr>
        <p:grpSpPr>
          <a:xfrm>
            <a:off x="408678" y="171296"/>
            <a:ext cx="1178131" cy="896703"/>
            <a:chOff x="331587" y="327067"/>
            <a:chExt cx="1687475" cy="1203403"/>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587" y="330344"/>
              <a:ext cx="743462" cy="890164"/>
            </a:xfrm>
            <a:prstGeom prst="rect">
              <a:avLst/>
            </a:prstGeom>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573" y="330344"/>
              <a:ext cx="743462" cy="890164"/>
            </a:xfrm>
            <a:prstGeom prst="rect">
              <a:avLst/>
            </a:prstGeom>
          </p:spPr>
        </p:pic>
        <p:pic>
          <p:nvPicPr>
            <p:cNvPr id="55" name="Picture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5600" y="327067"/>
              <a:ext cx="743462" cy="890164"/>
            </a:xfrm>
            <a:prstGeom prst="rect">
              <a:avLst/>
            </a:prstGeom>
          </p:spPr>
        </p:pic>
        <p:pic>
          <p:nvPicPr>
            <p:cNvPr id="56" name="Picture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423" y="459510"/>
              <a:ext cx="743462" cy="890164"/>
            </a:xfrm>
            <a:prstGeom prst="rect">
              <a:avLst/>
            </a:prstGeom>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296" y="448667"/>
              <a:ext cx="743462" cy="890164"/>
            </a:xfrm>
            <a:prstGeom prst="rect">
              <a:avLst/>
            </a:prstGeom>
          </p:spPr>
        </p:pic>
        <p:pic>
          <p:nvPicPr>
            <p:cNvPr id="58" name="Picture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541" y="640306"/>
              <a:ext cx="743462" cy="890164"/>
            </a:xfrm>
            <a:prstGeom prst="rect">
              <a:avLst/>
            </a:prstGeom>
          </p:spPr>
        </p:pic>
      </p:grpSp>
    </p:spTree>
    <p:extLst>
      <p:ext uri="{BB962C8B-B14F-4D97-AF65-F5344CB8AC3E}">
        <p14:creationId xmlns:p14="http://schemas.microsoft.com/office/powerpoint/2010/main" val="427430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fade">
                                      <p:cBhvr>
                                        <p:cTn id="7" dur="500"/>
                                        <p:tgtEl>
                                          <p:spTgt spid="47">
                                            <p:txEl>
                                              <p:pRg st="0" end="0"/>
                                            </p:txEl>
                                          </p:spTgt>
                                        </p:tgtEl>
                                      </p:cBhvr>
                                    </p:animEffect>
                                    <p:anim calcmode="lin" valueType="num">
                                      <p:cBhvr>
                                        <p:cTn id="8"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7">
                                            <p:txEl>
                                              <p:pRg st="1" end="1"/>
                                            </p:txEl>
                                          </p:spTgt>
                                        </p:tgtEl>
                                        <p:attrNameLst>
                                          <p:attrName>style.visibility</p:attrName>
                                        </p:attrNameLst>
                                      </p:cBhvr>
                                      <p:to>
                                        <p:strVal val="visible"/>
                                      </p:to>
                                    </p:set>
                                    <p:animEffect transition="in" filter="fade">
                                      <p:cBhvr>
                                        <p:cTn id="13" dur="500"/>
                                        <p:tgtEl>
                                          <p:spTgt spid="47">
                                            <p:txEl>
                                              <p:pRg st="1" end="1"/>
                                            </p:txEl>
                                          </p:spTgt>
                                        </p:tgtEl>
                                      </p:cBhvr>
                                    </p:animEffect>
                                    <p:anim calcmode="lin" valueType="num">
                                      <p:cBhvr>
                                        <p:cTn id="14"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wipe(right)">
                                      <p:cBhvr>
                                        <p:cTn id="24"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47" grpId="0" uiExpand="1" build="p"/>
      <p:bldP spid="9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xCt0hUe0"/>
  <p:tag name="ARTICULATE_DESIGN_ID_CUSTOM DESIGN" val="MeypXa0W"/>
  <p:tag name="ARTICULATE_PROJECT_OPEN" val="0"/>
  <p:tag name="ARTICULATE_DESIGN_ID_1_CUSTOM DESIGN" val="8T8U9thZ"/>
  <p:tag name="ARTICULATE_DESIGN_ID_2_CUSTOM DESIGN" val="GvjSTjI1"/>
  <p:tag name="ARTICULATE_SLIDE_COUNT" val="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Impact-Presentation" id="{BDE53703-7A26-2D40-BF01-4FE8CCE2F436}" vid="{9B8B479A-C50C-EF4D-81D4-4E5BCB04EB17}"/>
    </a:ext>
  </a:extLst>
</a:theme>
</file>

<file path=ppt/theme/theme2.xml><?xml version="1.0" encoding="utf-8"?>
<a:theme xmlns:a="http://schemas.openxmlformats.org/drawingml/2006/main" name="Custom Design">
  <a:themeElements>
    <a:clrScheme name="Impact Center">
      <a:dk1>
        <a:sysClr val="windowText" lastClr="000000"/>
      </a:dk1>
      <a:lt1>
        <a:sysClr val="window" lastClr="FFFFFF"/>
      </a:lt1>
      <a:dk2>
        <a:srgbClr val="182E64"/>
      </a:dk2>
      <a:lt2>
        <a:srgbClr val="E7E6E6"/>
      </a:lt2>
      <a:accent1>
        <a:srgbClr val="2D9596"/>
      </a:accent1>
      <a:accent2>
        <a:srgbClr val="F26739"/>
      </a:accent2>
      <a:accent3>
        <a:srgbClr val="A5A5A5"/>
      </a:accent3>
      <a:accent4>
        <a:srgbClr val="F8B717"/>
      </a:accent4>
      <a:accent5>
        <a:srgbClr val="9F396B"/>
      </a:accent5>
      <a:accent6>
        <a:srgbClr val="9ECFA9"/>
      </a:accent6>
      <a:hlink>
        <a:srgbClr val="55C6D4"/>
      </a:hlink>
      <a:folHlink>
        <a:srgbClr val="0065B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Impact-Presentation" id="{BDE53703-7A26-2D40-BF01-4FE8CCE2F436}" vid="{DB06BC69-1AD6-DB4E-941E-83F64B9F96BA}"/>
    </a:ext>
  </a:extLst>
</a:theme>
</file>

<file path=ppt/theme/theme3.xml><?xml version="1.0" encoding="utf-8"?>
<a:theme xmlns:a="http://schemas.openxmlformats.org/drawingml/2006/main" name="1_Custom Design">
  <a:themeElements>
    <a:clrScheme name="Impact Center">
      <a:dk1>
        <a:sysClr val="windowText" lastClr="000000"/>
      </a:dk1>
      <a:lt1>
        <a:sysClr val="window" lastClr="FFFFFF"/>
      </a:lt1>
      <a:dk2>
        <a:srgbClr val="182E64"/>
      </a:dk2>
      <a:lt2>
        <a:srgbClr val="E7E6E6"/>
      </a:lt2>
      <a:accent1>
        <a:srgbClr val="2D9596"/>
      </a:accent1>
      <a:accent2>
        <a:srgbClr val="F26739"/>
      </a:accent2>
      <a:accent3>
        <a:srgbClr val="A5A5A5"/>
      </a:accent3>
      <a:accent4>
        <a:srgbClr val="F8B717"/>
      </a:accent4>
      <a:accent5>
        <a:srgbClr val="9F396B"/>
      </a:accent5>
      <a:accent6>
        <a:srgbClr val="9ECFA9"/>
      </a:accent6>
      <a:hlink>
        <a:srgbClr val="55C6D4"/>
      </a:hlink>
      <a:folHlink>
        <a:srgbClr val="0065B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Impact-Presentation" id="{BDE53703-7A26-2D40-BF01-4FE8CCE2F436}" vid="{BD2377E4-5E3D-6C45-B5ED-328F96F4821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1435</TotalTime>
  <Words>1249</Words>
  <Application>Microsoft Macintosh PowerPoint</Application>
  <PresentationFormat>On-screen Show (16:9)</PresentationFormat>
  <Paragraphs>162</Paragraphs>
  <Slides>12</Slides>
  <Notes>10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vt:i4>
      </vt:variant>
    </vt:vector>
  </HeadingPairs>
  <TitlesOfParts>
    <vt:vector size="20" baseType="lpstr">
      <vt:lpstr>Arial</vt:lpstr>
      <vt:lpstr>Calibri</vt:lpstr>
      <vt:lpstr>Calibri Light</vt:lpstr>
      <vt:lpstr>Lato</vt:lpstr>
      <vt:lpstr>Libre Baskerville</vt:lpstr>
      <vt:lpstr>Office Theme</vt:lpstr>
      <vt:lpstr>Custom Design</vt:lpstr>
      <vt:lpstr>1_Custom Design</vt:lpstr>
      <vt:lpstr>Implementation Science 101</vt:lpstr>
      <vt:lpstr>Agenda</vt:lpstr>
      <vt:lpstr>Check-in Questions</vt:lpstr>
      <vt:lpstr>PowerPoint Presentation</vt:lpstr>
      <vt:lpstr>PowerPoint Presentation</vt:lpstr>
      <vt:lpstr>Implementation Science</vt:lpstr>
      <vt:lpstr>What do we mean by “implementation?”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Implementation Science: The Science</dc:title>
  <dc:creator>Aldridge, Will</dc:creator>
  <cp:lastModifiedBy>Lawrence, Sherra Nicole</cp:lastModifiedBy>
  <cp:revision>26</cp:revision>
  <dcterms:created xsi:type="dcterms:W3CDTF">2020-09-22T05:13:06Z</dcterms:created>
  <dcterms:modified xsi:type="dcterms:W3CDTF">2021-12-02T18:57:50Z</dcterms:modified>
</cp:coreProperties>
</file>